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c702f1e41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054d0cad8433b"/>
  </p:sldMasterIdLst>
  <p:sldIdLst>
    <p:sldId xmlns:r="http://schemas.openxmlformats.org/officeDocument/2006/relationships" id="256" r:id="R536b3ff1ca4449b9"/>
    <p:sldId xmlns:r="http://schemas.openxmlformats.org/officeDocument/2006/relationships" id="257" r:id="Rfde885aeb9a14775"/>
    <p:sldId xmlns:r="http://schemas.openxmlformats.org/officeDocument/2006/relationships" id="258" r:id="Rc21ae13c1f844044"/>
    <p:sldId xmlns:r="http://schemas.openxmlformats.org/officeDocument/2006/relationships" id="259" r:id="R9604eac96cda48f6"/>
    <p:sldId xmlns:r="http://schemas.openxmlformats.org/officeDocument/2006/relationships" id="260" r:id="R7c0376ed3f6a4bb5"/>
    <p:sldId xmlns:r="http://schemas.openxmlformats.org/officeDocument/2006/relationships" id="261" r:id="R50d7a539990f4e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054d0cad8433b" /><Relationship Type="http://schemas.openxmlformats.org/officeDocument/2006/relationships/slide" Target="/ppt/slides/slide1.xml" Id="R536b3ff1ca4449b9" /><Relationship Type="http://schemas.openxmlformats.org/officeDocument/2006/relationships/slide" Target="/ppt/slides/slide2.xml" Id="Rfde885aeb9a14775" /><Relationship Type="http://schemas.openxmlformats.org/officeDocument/2006/relationships/slide" Target="/ppt/slides/slide3.xml" Id="Rc21ae13c1f844044" /><Relationship Type="http://schemas.openxmlformats.org/officeDocument/2006/relationships/slide" Target="/ppt/slides/slide4.xml" Id="R9604eac96cda48f6" /><Relationship Type="http://schemas.openxmlformats.org/officeDocument/2006/relationships/slide" Target="/ppt/slides/slide5.xml" Id="R7c0376ed3f6a4bb5" /><Relationship Type="http://schemas.openxmlformats.org/officeDocument/2006/relationships/slide" Target="/ppt/slides/slide6.xml" Id="R50d7a539990f4e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a0fc7f57849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268e7c521400e" /><Relationship Type="http://schemas.openxmlformats.org/officeDocument/2006/relationships/theme" Target="/ppt/slideMasters/theme/theme1.xml" Id="R325bd565eb714d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d268e7c521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a65480788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054e95d641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5ccee065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0ce6157f3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85e7f0872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7a8fe9824d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