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9e9c49b15749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3a35be4f5a466a"/>
  </p:sldMasterIdLst>
  <p:sldIdLst>
    <p:sldId xmlns:r="http://schemas.openxmlformats.org/officeDocument/2006/relationships" id="256" r:id="R29c40672ce084076"/>
    <p:sldId xmlns:r="http://schemas.openxmlformats.org/officeDocument/2006/relationships" id="257" r:id="R73635baf8535468f"/>
    <p:sldId xmlns:r="http://schemas.openxmlformats.org/officeDocument/2006/relationships" id="258" r:id="Rd0b2d64185414949"/>
    <p:sldId xmlns:r="http://schemas.openxmlformats.org/officeDocument/2006/relationships" id="259" r:id="R3ff4f9bcfdd24e6d"/>
    <p:sldId xmlns:r="http://schemas.openxmlformats.org/officeDocument/2006/relationships" id="260" r:id="Rd926a3dc755741dd"/>
    <p:sldId xmlns:r="http://schemas.openxmlformats.org/officeDocument/2006/relationships" id="261" r:id="R33530a9040a44753"/>
    <p:sldId xmlns:r="http://schemas.openxmlformats.org/officeDocument/2006/relationships" id="262" r:id="Rf21bb7c487c741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3a35be4f5a466a" /><Relationship Type="http://schemas.openxmlformats.org/officeDocument/2006/relationships/slide" Target="/ppt/slides/slide1.xml" Id="R29c40672ce084076" /><Relationship Type="http://schemas.openxmlformats.org/officeDocument/2006/relationships/slide" Target="/ppt/slides/slide2.xml" Id="R73635baf8535468f" /><Relationship Type="http://schemas.openxmlformats.org/officeDocument/2006/relationships/slide" Target="/ppt/slides/slide3.xml" Id="Rd0b2d64185414949" /><Relationship Type="http://schemas.openxmlformats.org/officeDocument/2006/relationships/slide" Target="/ppt/slides/slide4.xml" Id="R3ff4f9bcfdd24e6d" /><Relationship Type="http://schemas.openxmlformats.org/officeDocument/2006/relationships/slide" Target="/ppt/slides/slide5.xml" Id="Rd926a3dc755741dd" /><Relationship Type="http://schemas.openxmlformats.org/officeDocument/2006/relationships/slide" Target="/ppt/slides/slide6.xml" Id="R33530a9040a44753" /><Relationship Type="http://schemas.openxmlformats.org/officeDocument/2006/relationships/slide" Target="/ppt/slides/slide7.xml" Id="Rf21bb7c487c741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5764ee0cbd4c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dc43c95534731" /><Relationship Type="http://schemas.openxmlformats.org/officeDocument/2006/relationships/theme" Target="/ppt/slideMasters/theme/theme1.xml" Id="R34a3dc341e484f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0dc43c955347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298d8f06447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5739bbeca4c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4bf4b5af44e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5270a18b549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bd9847eb54f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b1afc56414f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becea9c6d4c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ENGEVIK &amp; TISLEVOLL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25 098 520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55 562 020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925 831 778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