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5d05c74be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0922d1bcb4df4"/>
  </p:sldMasterIdLst>
  <p:sldIdLst>
    <p:sldId xmlns:r="http://schemas.openxmlformats.org/officeDocument/2006/relationships" id="256" r:id="R88fdbe1cbe6d4181"/>
    <p:sldId xmlns:r="http://schemas.openxmlformats.org/officeDocument/2006/relationships" id="257" r:id="Rbc779362527e4cff"/>
    <p:sldId xmlns:r="http://schemas.openxmlformats.org/officeDocument/2006/relationships" id="258" r:id="Rb6612c63914b444a"/>
    <p:sldId xmlns:r="http://schemas.openxmlformats.org/officeDocument/2006/relationships" id="259" r:id="Rddfbea7d8edd4ca0"/>
    <p:sldId xmlns:r="http://schemas.openxmlformats.org/officeDocument/2006/relationships" id="260" r:id="R3b0e67dead11410b"/>
    <p:sldId xmlns:r="http://schemas.openxmlformats.org/officeDocument/2006/relationships" id="261" r:id="R9bbc33599d694fbc"/>
    <p:sldId xmlns:r="http://schemas.openxmlformats.org/officeDocument/2006/relationships" id="262" r:id="R695701df8d474d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0922d1bcb4df4" /><Relationship Type="http://schemas.openxmlformats.org/officeDocument/2006/relationships/slide" Target="/ppt/slides/slide1.xml" Id="R88fdbe1cbe6d4181" /><Relationship Type="http://schemas.openxmlformats.org/officeDocument/2006/relationships/slide" Target="/ppt/slides/slide2.xml" Id="Rbc779362527e4cff" /><Relationship Type="http://schemas.openxmlformats.org/officeDocument/2006/relationships/slide" Target="/ppt/slides/slide3.xml" Id="Rb6612c63914b444a" /><Relationship Type="http://schemas.openxmlformats.org/officeDocument/2006/relationships/slide" Target="/ppt/slides/slide4.xml" Id="Rddfbea7d8edd4ca0" /><Relationship Type="http://schemas.openxmlformats.org/officeDocument/2006/relationships/slide" Target="/ppt/slides/slide5.xml" Id="R3b0e67dead11410b" /><Relationship Type="http://schemas.openxmlformats.org/officeDocument/2006/relationships/slide" Target="/ppt/slides/slide6.xml" Id="R9bbc33599d694fbc" /><Relationship Type="http://schemas.openxmlformats.org/officeDocument/2006/relationships/slide" Target="/ppt/slides/slide7.xml" Id="R695701df8d474d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ed4c22a58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7064ed6dc4b64" /><Relationship Type="http://schemas.openxmlformats.org/officeDocument/2006/relationships/theme" Target="/ppt/slideMasters/theme/theme1.xml" Id="R6981549fa42d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d7064ed6dc4b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a5ef81417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f3e38047a46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133d0fca2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76f56800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00c703d5e43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3116b9a184e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d1786ea5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38 565 237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38 965 999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LARS-MARTIN KROHN-DALE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ACEL INVEST AS, Ystenesgata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