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9379688b8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7fcba81d64a0e"/>
  </p:sldMasterIdLst>
  <p:sldIdLst>
    <p:sldId xmlns:r="http://schemas.openxmlformats.org/officeDocument/2006/relationships" id="256" r:id="R990cbf84d8ce4aea"/>
    <p:sldId xmlns:r="http://schemas.openxmlformats.org/officeDocument/2006/relationships" id="257" r:id="Rdc940b4cc6dd4b9a"/>
    <p:sldId xmlns:r="http://schemas.openxmlformats.org/officeDocument/2006/relationships" id="258" r:id="R2b62c5ac9e7144b3"/>
    <p:sldId xmlns:r="http://schemas.openxmlformats.org/officeDocument/2006/relationships" id="259" r:id="R5eb9f523b65d479c"/>
    <p:sldId xmlns:r="http://schemas.openxmlformats.org/officeDocument/2006/relationships" id="260" r:id="R5d1b251cf12043ed"/>
    <p:sldId xmlns:r="http://schemas.openxmlformats.org/officeDocument/2006/relationships" id="261" r:id="Ra082d810b30240c0"/>
    <p:sldId xmlns:r="http://schemas.openxmlformats.org/officeDocument/2006/relationships" id="262" r:id="Ra62a12abbd194d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7fcba81d64a0e" /><Relationship Type="http://schemas.openxmlformats.org/officeDocument/2006/relationships/slide" Target="/ppt/slides/slide1.xml" Id="R990cbf84d8ce4aea" /><Relationship Type="http://schemas.openxmlformats.org/officeDocument/2006/relationships/slide" Target="/ppt/slides/slide2.xml" Id="Rdc940b4cc6dd4b9a" /><Relationship Type="http://schemas.openxmlformats.org/officeDocument/2006/relationships/slide" Target="/ppt/slides/slide3.xml" Id="R2b62c5ac9e7144b3" /><Relationship Type="http://schemas.openxmlformats.org/officeDocument/2006/relationships/slide" Target="/ppt/slides/slide4.xml" Id="R5eb9f523b65d479c" /><Relationship Type="http://schemas.openxmlformats.org/officeDocument/2006/relationships/slide" Target="/ppt/slides/slide5.xml" Id="R5d1b251cf12043ed" /><Relationship Type="http://schemas.openxmlformats.org/officeDocument/2006/relationships/slide" Target="/ppt/slides/slide6.xml" Id="Ra082d810b30240c0" /><Relationship Type="http://schemas.openxmlformats.org/officeDocument/2006/relationships/slide" Target="/ppt/slides/slide7.xml" Id="Ra62a12abbd194d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9387b64a9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359ecfd574d08" /><Relationship Type="http://schemas.openxmlformats.org/officeDocument/2006/relationships/theme" Target="/ppt/slideMasters/theme/theme1.xml" Id="R7616b8bff8ce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c359ecfd574d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fabb73769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bd0e27b044f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d5424561746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b7eba696d41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7267244ef40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5a176840641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63a8c667d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HALSTEINSLID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HALSTEINSLID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5 668 709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974 990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2 902 905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Tonningsgata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925 808 571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HALSTEINSLID AS</a:t>
            </a:r>
          </a:p>
        </p:txBody>
      </p:sp>
    </p:spTree>
  </p:cSld>
  <p:clrMapOvr>
    <a:masterClrMapping xmlns:a="http://schemas.openxmlformats.org/drawingml/2006/main"/>
  </p:clrMapOvr>
</p:sld>
</file>