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6a0dd5ea154a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780dfdd5004495"/>
  </p:sldMasterIdLst>
  <p:sldIdLst>
    <p:sldId xmlns:r="http://schemas.openxmlformats.org/officeDocument/2006/relationships" id="256" r:id="Rf861a1f3b9c44f2d"/>
    <p:sldId xmlns:r="http://schemas.openxmlformats.org/officeDocument/2006/relationships" id="257" r:id="R6112f0dddd354bbe"/>
    <p:sldId xmlns:r="http://schemas.openxmlformats.org/officeDocument/2006/relationships" id="258" r:id="Rb7bba4a148fa4661"/>
    <p:sldId xmlns:r="http://schemas.openxmlformats.org/officeDocument/2006/relationships" id="259" r:id="R00975553ced8417f"/>
    <p:sldId xmlns:r="http://schemas.openxmlformats.org/officeDocument/2006/relationships" id="260" r:id="R7d9e6ee2296b4797"/>
    <p:sldId xmlns:r="http://schemas.openxmlformats.org/officeDocument/2006/relationships" id="261" r:id="R8b62ba0b212447b4"/>
    <p:sldId xmlns:r="http://schemas.openxmlformats.org/officeDocument/2006/relationships" id="262" r:id="Rdbebea298a644f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780dfdd5004495" /><Relationship Type="http://schemas.openxmlformats.org/officeDocument/2006/relationships/slide" Target="/ppt/slides/slide1.xml" Id="Rf861a1f3b9c44f2d" /><Relationship Type="http://schemas.openxmlformats.org/officeDocument/2006/relationships/slide" Target="/ppt/slides/slide2.xml" Id="R6112f0dddd354bbe" /><Relationship Type="http://schemas.openxmlformats.org/officeDocument/2006/relationships/slide" Target="/ppt/slides/slide3.xml" Id="Rb7bba4a148fa4661" /><Relationship Type="http://schemas.openxmlformats.org/officeDocument/2006/relationships/slide" Target="/ppt/slides/slide4.xml" Id="R00975553ced8417f" /><Relationship Type="http://schemas.openxmlformats.org/officeDocument/2006/relationships/slide" Target="/ppt/slides/slide5.xml" Id="R7d9e6ee2296b4797" /><Relationship Type="http://schemas.openxmlformats.org/officeDocument/2006/relationships/slide" Target="/ppt/slides/slide6.xml" Id="R8b62ba0b212447b4" /><Relationship Type="http://schemas.openxmlformats.org/officeDocument/2006/relationships/slide" Target="/ppt/slides/slide7.xml" Id="Rdbebea298a644f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d1d63d59741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3a729e21e47e9" /><Relationship Type="http://schemas.openxmlformats.org/officeDocument/2006/relationships/theme" Target="/ppt/slideMasters/theme/theme1.xml" Id="Rc89b38d36c9d4c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e3a729e21e47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c8836b3284b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e7a592c934c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16af3ee2c4c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60fc7aa034e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77a39b80e4c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f6e3572ce43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94b08933744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MONGBETONG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MONGBETONG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2 625 779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79 793 916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81 680 346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AMALIE MONG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Kråkefjellveien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925 803 499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MONGBETONG AS</a:t>
            </a:r>
          </a:p>
        </p:txBody>
      </p:sp>
    </p:spTree>
  </p:cSld>
  <p:clrMapOvr>
    <a:masterClrMapping xmlns:a="http://schemas.openxmlformats.org/drawingml/2006/main"/>
  </p:clrMapOvr>
</p:sld>
</file>