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1a5fb08f1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019afdb704bf7"/>
  </p:sldMasterIdLst>
  <p:sldIdLst>
    <p:sldId xmlns:r="http://schemas.openxmlformats.org/officeDocument/2006/relationships" id="256" r:id="R8b5814dba9254de4"/>
    <p:sldId xmlns:r="http://schemas.openxmlformats.org/officeDocument/2006/relationships" id="257" r:id="Rf76dbe836c9e4660"/>
    <p:sldId xmlns:r="http://schemas.openxmlformats.org/officeDocument/2006/relationships" id="258" r:id="Rf443e7c15abb40d4"/>
    <p:sldId xmlns:r="http://schemas.openxmlformats.org/officeDocument/2006/relationships" id="259" r:id="R40425ebe1dad4928"/>
    <p:sldId xmlns:r="http://schemas.openxmlformats.org/officeDocument/2006/relationships" id="260" r:id="Rf7280080caec4100"/>
    <p:sldId xmlns:r="http://schemas.openxmlformats.org/officeDocument/2006/relationships" id="261" r:id="R9e719c2f72ee4558"/>
    <p:sldId xmlns:r="http://schemas.openxmlformats.org/officeDocument/2006/relationships" id="262" r:id="Rec64c79cd48d42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019afdb704bf7" /><Relationship Type="http://schemas.openxmlformats.org/officeDocument/2006/relationships/slide" Target="/ppt/slides/slide1.xml" Id="R8b5814dba9254de4" /><Relationship Type="http://schemas.openxmlformats.org/officeDocument/2006/relationships/slide" Target="/ppt/slides/slide2.xml" Id="Rf76dbe836c9e4660" /><Relationship Type="http://schemas.openxmlformats.org/officeDocument/2006/relationships/slide" Target="/ppt/slides/slide3.xml" Id="Rf443e7c15abb40d4" /><Relationship Type="http://schemas.openxmlformats.org/officeDocument/2006/relationships/slide" Target="/ppt/slides/slide4.xml" Id="R40425ebe1dad4928" /><Relationship Type="http://schemas.openxmlformats.org/officeDocument/2006/relationships/slide" Target="/ppt/slides/slide5.xml" Id="Rf7280080caec4100" /><Relationship Type="http://schemas.openxmlformats.org/officeDocument/2006/relationships/slide" Target="/ppt/slides/slide6.xml" Id="R9e719c2f72ee4558" /><Relationship Type="http://schemas.openxmlformats.org/officeDocument/2006/relationships/slide" Target="/ppt/slides/slide7.xml" Id="Rec64c79cd48d42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3689e2b14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bd524696e4001" /><Relationship Type="http://schemas.openxmlformats.org/officeDocument/2006/relationships/theme" Target="/ppt/slideMasters/theme/theme1.xml" Id="R5f6ee70de797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bd524696e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9605e441a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3359faeb7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4846e18e9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bb92982bb4d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2bc1b582344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ccc6560aa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72677b3b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