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86b6a85e1448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1429bab9af49c7"/>
  </p:sldMasterIdLst>
  <p:sldIdLst>
    <p:sldId xmlns:r="http://schemas.openxmlformats.org/officeDocument/2006/relationships" id="256" r:id="R9865d3dc6ac94073"/>
    <p:sldId xmlns:r="http://schemas.openxmlformats.org/officeDocument/2006/relationships" id="257" r:id="R6fd6ccad43f24e62"/>
    <p:sldId xmlns:r="http://schemas.openxmlformats.org/officeDocument/2006/relationships" id="258" r:id="R27bff89a50294837"/>
    <p:sldId xmlns:r="http://schemas.openxmlformats.org/officeDocument/2006/relationships" id="259" r:id="R21a0699e6ae34d15"/>
    <p:sldId xmlns:r="http://schemas.openxmlformats.org/officeDocument/2006/relationships" id="260" r:id="R0804c564f9d04759"/>
    <p:sldId xmlns:r="http://schemas.openxmlformats.org/officeDocument/2006/relationships" id="261" r:id="R51e987fb5fcf4557"/>
    <p:sldId xmlns:r="http://schemas.openxmlformats.org/officeDocument/2006/relationships" id="262" r:id="R026bf2f693684d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1429bab9af49c7" /><Relationship Type="http://schemas.openxmlformats.org/officeDocument/2006/relationships/slide" Target="/ppt/slides/slide1.xml" Id="R9865d3dc6ac94073" /><Relationship Type="http://schemas.openxmlformats.org/officeDocument/2006/relationships/slide" Target="/ppt/slides/slide2.xml" Id="R6fd6ccad43f24e62" /><Relationship Type="http://schemas.openxmlformats.org/officeDocument/2006/relationships/slide" Target="/ppt/slides/slide3.xml" Id="R27bff89a50294837" /><Relationship Type="http://schemas.openxmlformats.org/officeDocument/2006/relationships/slide" Target="/ppt/slides/slide4.xml" Id="R21a0699e6ae34d15" /><Relationship Type="http://schemas.openxmlformats.org/officeDocument/2006/relationships/slide" Target="/ppt/slides/slide5.xml" Id="R0804c564f9d04759" /><Relationship Type="http://schemas.openxmlformats.org/officeDocument/2006/relationships/slide" Target="/ppt/slides/slide6.xml" Id="R51e987fb5fcf4557" /><Relationship Type="http://schemas.openxmlformats.org/officeDocument/2006/relationships/slide" Target="/ppt/slides/slide7.xml" Id="R026bf2f693684d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2c7dc78fc549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d6978334a469f" /><Relationship Type="http://schemas.openxmlformats.org/officeDocument/2006/relationships/theme" Target="/ppt/slideMasters/theme/theme1.xml" Id="R3556e83e835548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6d6978334a46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f7dcc80f243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47531011348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76d72e48444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aa8fcdbb947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dcfabcf9d4a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3d0c5c8d748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16571798641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GS-SERVICE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GS-SERVICE AS ble etablert [år] og holder til i Sletta.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−103 457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52 375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Nordangervågen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5939 Sletta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925 797 413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