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c024f1a43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f353214f24188"/>
  </p:sldMasterIdLst>
  <p:sldIdLst>
    <p:sldId xmlns:r="http://schemas.openxmlformats.org/officeDocument/2006/relationships" id="256" r:id="Redadd966b9a74205"/>
    <p:sldId xmlns:r="http://schemas.openxmlformats.org/officeDocument/2006/relationships" id="257" r:id="R1bd3c423ed9d4523"/>
    <p:sldId xmlns:r="http://schemas.openxmlformats.org/officeDocument/2006/relationships" id="258" r:id="R3f3bc752e39f4291"/>
    <p:sldId xmlns:r="http://schemas.openxmlformats.org/officeDocument/2006/relationships" id="259" r:id="Rf265ca28fe544a77"/>
    <p:sldId xmlns:r="http://schemas.openxmlformats.org/officeDocument/2006/relationships" id="260" r:id="Rff21265e208b4bec"/>
    <p:sldId xmlns:r="http://schemas.openxmlformats.org/officeDocument/2006/relationships" id="261" r:id="R71ee2aa1d16e42b6"/>
    <p:sldId xmlns:r="http://schemas.openxmlformats.org/officeDocument/2006/relationships" id="262" r:id="Rdb8dbdfafa36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f353214f24188" /><Relationship Type="http://schemas.openxmlformats.org/officeDocument/2006/relationships/slide" Target="/ppt/slides/slide1.xml" Id="Redadd966b9a74205" /><Relationship Type="http://schemas.openxmlformats.org/officeDocument/2006/relationships/slide" Target="/ppt/slides/slide2.xml" Id="R1bd3c423ed9d4523" /><Relationship Type="http://schemas.openxmlformats.org/officeDocument/2006/relationships/slide" Target="/ppt/slides/slide3.xml" Id="R3f3bc752e39f4291" /><Relationship Type="http://schemas.openxmlformats.org/officeDocument/2006/relationships/slide" Target="/ppt/slides/slide4.xml" Id="Rf265ca28fe544a77" /><Relationship Type="http://schemas.openxmlformats.org/officeDocument/2006/relationships/slide" Target="/ppt/slides/slide5.xml" Id="Rff21265e208b4bec" /><Relationship Type="http://schemas.openxmlformats.org/officeDocument/2006/relationships/slide" Target="/ppt/slides/slide6.xml" Id="R71ee2aa1d16e42b6" /><Relationship Type="http://schemas.openxmlformats.org/officeDocument/2006/relationships/slide" Target="/ppt/slides/slide7.xml" Id="Rdb8dbdfafa36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275a3a098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5bd7bda248fc" /><Relationship Type="http://schemas.openxmlformats.org/officeDocument/2006/relationships/theme" Target="/ppt/slideMasters/theme/theme1.xml" Id="Rdbba76921df6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e5bd7bda2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9bb8db46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b416e317e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184bc33c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6010494f0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d6e9bfa1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3c61a790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4bc61b19b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APLYSIA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APLYSIA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47 329 316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MARHAUG HANNE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Adviso Advokatfirma AS, 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APLYSIA INVEST AS</a:t>
            </a:r>
          </a:p>
        </p:txBody>
      </p:sp>
    </p:spTree>
  </p:cSld>
  <p:clrMapOvr>
    <a:masterClrMapping xmlns:a="http://schemas.openxmlformats.org/drawingml/2006/main"/>
  </p:clrMapOvr>
</p:sld>
</file>