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6c3b38af0d4b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c508bda2484601"/>
  </p:sldMasterIdLst>
  <p:sldIdLst>
    <p:sldId xmlns:r="http://schemas.openxmlformats.org/officeDocument/2006/relationships" id="256" r:id="R50ca601d9206419f"/>
    <p:sldId xmlns:r="http://schemas.openxmlformats.org/officeDocument/2006/relationships" id="257" r:id="R3c36f16c5b63415f"/>
    <p:sldId xmlns:r="http://schemas.openxmlformats.org/officeDocument/2006/relationships" id="258" r:id="R8da6a30de1114a4a"/>
    <p:sldId xmlns:r="http://schemas.openxmlformats.org/officeDocument/2006/relationships" id="259" r:id="R53106d44b1944e5c"/>
    <p:sldId xmlns:r="http://schemas.openxmlformats.org/officeDocument/2006/relationships" id="260" r:id="Rce92a62ee45246f3"/>
    <p:sldId xmlns:r="http://schemas.openxmlformats.org/officeDocument/2006/relationships" id="261" r:id="Ra50dd449ba51437e"/>
    <p:sldId xmlns:r="http://schemas.openxmlformats.org/officeDocument/2006/relationships" id="262" r:id="Rdc9ce30c0f5142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c508bda2484601" /><Relationship Type="http://schemas.openxmlformats.org/officeDocument/2006/relationships/slide" Target="/ppt/slides/slide1.xml" Id="R50ca601d9206419f" /><Relationship Type="http://schemas.openxmlformats.org/officeDocument/2006/relationships/slide" Target="/ppt/slides/slide2.xml" Id="R3c36f16c5b63415f" /><Relationship Type="http://schemas.openxmlformats.org/officeDocument/2006/relationships/slide" Target="/ppt/slides/slide3.xml" Id="R8da6a30de1114a4a" /><Relationship Type="http://schemas.openxmlformats.org/officeDocument/2006/relationships/slide" Target="/ppt/slides/slide4.xml" Id="R53106d44b1944e5c" /><Relationship Type="http://schemas.openxmlformats.org/officeDocument/2006/relationships/slide" Target="/ppt/slides/slide5.xml" Id="Rce92a62ee45246f3" /><Relationship Type="http://schemas.openxmlformats.org/officeDocument/2006/relationships/slide" Target="/ppt/slides/slide6.xml" Id="Ra50dd449ba51437e" /><Relationship Type="http://schemas.openxmlformats.org/officeDocument/2006/relationships/slide" Target="/ppt/slides/slide7.xml" Id="Rdc9ce30c0f5142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b59e610bc47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5c72684944aef" /><Relationship Type="http://schemas.openxmlformats.org/officeDocument/2006/relationships/theme" Target="/ppt/slideMasters/theme/theme1.xml" Id="R4b4ec853307d44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b5c72684944a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7183bb3e24b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70fc6bf1043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49aa2c31542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251e319a04a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e5c65bd5d48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5a56b903f49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f68d6d7da49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PENINSULA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PENINSULA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PENINSULA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PENINSULA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PENINSULA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PENINSULA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14 018 616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−2 747 442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18 811 215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75 584 851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PENINSULA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ASTER HOLDING AS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PRINCIPLES AS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TRADELINK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PENINSULA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Munkedamsveien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925 767 565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PENINSULA AS</a:t>
            </a:r>
          </a:p>
        </p:txBody>
      </p:sp>
    </p:spTree>
  </p:cSld>
  <p:clrMapOvr>
    <a:masterClrMapping xmlns:a="http://schemas.openxmlformats.org/drawingml/2006/main"/>
  </p:clrMapOvr>
</p:sld>
</file>