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d0dc695e8544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c35fd2ccd346a1"/>
  </p:sldMasterIdLst>
  <p:sldIdLst>
    <p:sldId xmlns:r="http://schemas.openxmlformats.org/officeDocument/2006/relationships" id="256" r:id="Rcf3c30aab5cb4129"/>
    <p:sldId xmlns:r="http://schemas.openxmlformats.org/officeDocument/2006/relationships" id="257" r:id="R5743a3f9bf174db1"/>
    <p:sldId xmlns:r="http://schemas.openxmlformats.org/officeDocument/2006/relationships" id="258" r:id="Rd0f0bf15bd6a4a80"/>
    <p:sldId xmlns:r="http://schemas.openxmlformats.org/officeDocument/2006/relationships" id="259" r:id="R28c94c1b1a764646"/>
    <p:sldId xmlns:r="http://schemas.openxmlformats.org/officeDocument/2006/relationships" id="260" r:id="R6bbb3f7bda834517"/>
    <p:sldId xmlns:r="http://schemas.openxmlformats.org/officeDocument/2006/relationships" id="261" r:id="R51699f72bab74cfd"/>
    <p:sldId xmlns:r="http://schemas.openxmlformats.org/officeDocument/2006/relationships" id="262" r:id="R24ea7a32716942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35fd2ccd346a1" /><Relationship Type="http://schemas.openxmlformats.org/officeDocument/2006/relationships/slide" Target="/ppt/slides/slide1.xml" Id="Rcf3c30aab5cb4129" /><Relationship Type="http://schemas.openxmlformats.org/officeDocument/2006/relationships/slide" Target="/ppt/slides/slide2.xml" Id="R5743a3f9bf174db1" /><Relationship Type="http://schemas.openxmlformats.org/officeDocument/2006/relationships/slide" Target="/ppt/slides/slide3.xml" Id="Rd0f0bf15bd6a4a80" /><Relationship Type="http://schemas.openxmlformats.org/officeDocument/2006/relationships/slide" Target="/ppt/slides/slide4.xml" Id="R28c94c1b1a764646" /><Relationship Type="http://schemas.openxmlformats.org/officeDocument/2006/relationships/slide" Target="/ppt/slides/slide5.xml" Id="R6bbb3f7bda834517" /><Relationship Type="http://schemas.openxmlformats.org/officeDocument/2006/relationships/slide" Target="/ppt/slides/slide6.xml" Id="R51699f72bab74cfd" /><Relationship Type="http://schemas.openxmlformats.org/officeDocument/2006/relationships/slide" Target="/ppt/slides/slide7.xml" Id="R24ea7a32716942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a6775dd4c4d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d7b862b5b41ad" /><Relationship Type="http://schemas.openxmlformats.org/officeDocument/2006/relationships/theme" Target="/ppt/slideMasters/theme/theme1.xml" Id="R43e7cf9adc4342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d7b862b5b41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cd50fac6e4a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34fc8f7bb4a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480a3dd294e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ed2bb41da46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9d35486a749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c16db464342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541e74cf347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HALLAND HOLDING AS ble etablert [år] og holder til i Førde I Hordaland.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Solheimslio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5555 Førde I Hordaland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925 758 019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HALLAND HOLDING AS</a:t>
            </a:r>
          </a:p>
        </p:txBody>
      </p:sp>
    </p:spTree>
  </p:cSld>
  <p:clrMapOvr>
    <a:masterClrMapping xmlns:a="http://schemas.openxmlformats.org/drawingml/2006/main"/>
  </p:clrMapOvr>
</p:sld>
</file>