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f1779c80dd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18dd8f96c24be2"/>
  </p:sldMasterIdLst>
  <p:sldIdLst>
    <p:sldId xmlns:r="http://schemas.openxmlformats.org/officeDocument/2006/relationships" id="256" r:id="R8e6c8bc2f2a24ef5"/>
    <p:sldId xmlns:r="http://schemas.openxmlformats.org/officeDocument/2006/relationships" id="257" r:id="Rc25bccc17ef14c8b"/>
    <p:sldId xmlns:r="http://schemas.openxmlformats.org/officeDocument/2006/relationships" id="258" r:id="R627b955c79b5417d"/>
    <p:sldId xmlns:r="http://schemas.openxmlformats.org/officeDocument/2006/relationships" id="259" r:id="R3839cfa39bd249ad"/>
    <p:sldId xmlns:r="http://schemas.openxmlformats.org/officeDocument/2006/relationships" id="260" r:id="R06ca20816cef4bb7"/>
    <p:sldId xmlns:r="http://schemas.openxmlformats.org/officeDocument/2006/relationships" id="261" r:id="R4db4c0be382d49d5"/>
    <p:sldId xmlns:r="http://schemas.openxmlformats.org/officeDocument/2006/relationships" id="262" r:id="Rda4afddbb1254a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8dd8f96c24be2" /><Relationship Type="http://schemas.openxmlformats.org/officeDocument/2006/relationships/slide" Target="/ppt/slides/slide1.xml" Id="R8e6c8bc2f2a24ef5" /><Relationship Type="http://schemas.openxmlformats.org/officeDocument/2006/relationships/slide" Target="/ppt/slides/slide2.xml" Id="Rc25bccc17ef14c8b" /><Relationship Type="http://schemas.openxmlformats.org/officeDocument/2006/relationships/slide" Target="/ppt/slides/slide3.xml" Id="R627b955c79b5417d" /><Relationship Type="http://schemas.openxmlformats.org/officeDocument/2006/relationships/slide" Target="/ppt/slides/slide4.xml" Id="R3839cfa39bd249ad" /><Relationship Type="http://schemas.openxmlformats.org/officeDocument/2006/relationships/slide" Target="/ppt/slides/slide5.xml" Id="R06ca20816cef4bb7" /><Relationship Type="http://schemas.openxmlformats.org/officeDocument/2006/relationships/slide" Target="/ppt/slides/slide6.xml" Id="R4db4c0be382d49d5" /><Relationship Type="http://schemas.openxmlformats.org/officeDocument/2006/relationships/slide" Target="/ppt/slides/slide7.xml" Id="Rda4afddbb1254a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16f2e291b64c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a83366f844a8c" /><Relationship Type="http://schemas.openxmlformats.org/officeDocument/2006/relationships/theme" Target="/ppt/slideMasters/theme/theme1.xml" Id="Re392c81802b04a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6a83366f844a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d96ad19854e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1b87f557f40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a7de631dd4f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48f0517dc47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9d1a6bd2545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348733ce84b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e1cff195f44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−106 381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