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60a825ef443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04fb3b13ae480e"/>
  </p:sldMasterIdLst>
  <p:sldIdLst>
    <p:sldId xmlns:r="http://schemas.openxmlformats.org/officeDocument/2006/relationships" id="256" r:id="Ree7ed06f17224ea3"/>
    <p:sldId xmlns:r="http://schemas.openxmlformats.org/officeDocument/2006/relationships" id="257" r:id="R596e1b7a37494c9e"/>
    <p:sldId xmlns:r="http://schemas.openxmlformats.org/officeDocument/2006/relationships" id="258" r:id="R5c73537b307848d0"/>
    <p:sldId xmlns:r="http://schemas.openxmlformats.org/officeDocument/2006/relationships" id="259" r:id="R8481cb5c4e25466b"/>
    <p:sldId xmlns:r="http://schemas.openxmlformats.org/officeDocument/2006/relationships" id="260" r:id="Rc470275d09c24e06"/>
    <p:sldId xmlns:r="http://schemas.openxmlformats.org/officeDocument/2006/relationships" id="261" r:id="R2fe09a0995e04eac"/>
    <p:sldId xmlns:r="http://schemas.openxmlformats.org/officeDocument/2006/relationships" id="262" r:id="R86afd2f4bf4243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04fb3b13ae480e" /><Relationship Type="http://schemas.openxmlformats.org/officeDocument/2006/relationships/slide" Target="/ppt/slides/slide1.xml" Id="Ree7ed06f17224ea3" /><Relationship Type="http://schemas.openxmlformats.org/officeDocument/2006/relationships/slide" Target="/ppt/slides/slide2.xml" Id="R596e1b7a37494c9e" /><Relationship Type="http://schemas.openxmlformats.org/officeDocument/2006/relationships/slide" Target="/ppt/slides/slide3.xml" Id="R5c73537b307848d0" /><Relationship Type="http://schemas.openxmlformats.org/officeDocument/2006/relationships/slide" Target="/ppt/slides/slide4.xml" Id="R8481cb5c4e25466b" /><Relationship Type="http://schemas.openxmlformats.org/officeDocument/2006/relationships/slide" Target="/ppt/slides/slide5.xml" Id="Rc470275d09c24e06" /><Relationship Type="http://schemas.openxmlformats.org/officeDocument/2006/relationships/slide" Target="/ppt/slides/slide6.xml" Id="R2fe09a0995e04eac" /><Relationship Type="http://schemas.openxmlformats.org/officeDocument/2006/relationships/slide" Target="/ppt/slides/slide7.xml" Id="R86afd2f4bf4243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cc252ac13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fad1a30c848af" /><Relationship Type="http://schemas.openxmlformats.org/officeDocument/2006/relationships/theme" Target="/ppt/slideMasters/theme/theme1.xml" Id="Ra3f8f87363db43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fad1a30c848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dec555778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e173a8ccd42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bf16c37804a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d337f4e9f4b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9e4d7cfe944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e179ab74f4a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42777653e40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TESDAL 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TESDAL M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2 180 983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