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04ab332044f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6a48dc7654639"/>
  </p:sldMasterIdLst>
  <p:sldIdLst>
    <p:sldId xmlns:r="http://schemas.openxmlformats.org/officeDocument/2006/relationships" id="256" r:id="R76ce6e7486b749ca"/>
    <p:sldId xmlns:r="http://schemas.openxmlformats.org/officeDocument/2006/relationships" id="257" r:id="R9219cd05f13a46f1"/>
    <p:sldId xmlns:r="http://schemas.openxmlformats.org/officeDocument/2006/relationships" id="258" r:id="R406e9b73e8bc4872"/>
    <p:sldId xmlns:r="http://schemas.openxmlformats.org/officeDocument/2006/relationships" id="259" r:id="Rc21b67a6dac64c33"/>
    <p:sldId xmlns:r="http://schemas.openxmlformats.org/officeDocument/2006/relationships" id="260" r:id="Rf89ccabf7a174263"/>
    <p:sldId xmlns:r="http://schemas.openxmlformats.org/officeDocument/2006/relationships" id="261" r:id="R95e8945656c446ee"/>
    <p:sldId xmlns:r="http://schemas.openxmlformats.org/officeDocument/2006/relationships" id="262" r:id="Rda588f953afc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6a48dc7654639" /><Relationship Type="http://schemas.openxmlformats.org/officeDocument/2006/relationships/slide" Target="/ppt/slides/slide1.xml" Id="R76ce6e7486b749ca" /><Relationship Type="http://schemas.openxmlformats.org/officeDocument/2006/relationships/slide" Target="/ppt/slides/slide2.xml" Id="R9219cd05f13a46f1" /><Relationship Type="http://schemas.openxmlformats.org/officeDocument/2006/relationships/slide" Target="/ppt/slides/slide3.xml" Id="R406e9b73e8bc4872" /><Relationship Type="http://schemas.openxmlformats.org/officeDocument/2006/relationships/slide" Target="/ppt/slides/slide4.xml" Id="Rc21b67a6dac64c33" /><Relationship Type="http://schemas.openxmlformats.org/officeDocument/2006/relationships/slide" Target="/ppt/slides/slide5.xml" Id="Rf89ccabf7a174263" /><Relationship Type="http://schemas.openxmlformats.org/officeDocument/2006/relationships/slide" Target="/ppt/slides/slide6.xml" Id="R95e8945656c446ee" /><Relationship Type="http://schemas.openxmlformats.org/officeDocument/2006/relationships/slide" Target="/ppt/slides/slide7.xml" Id="Rda588f953afc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04288b95f49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8fa42b0f641d4" /><Relationship Type="http://schemas.openxmlformats.org/officeDocument/2006/relationships/theme" Target="/ppt/slideMasters/theme/theme1.xml" Id="R93dc78d5dd25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c8fa42b0f6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61eddd8fa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6ec1b0b04e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2574a4bc4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0a50d20f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510049b29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8d1e5091b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70f5569e5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VANDAOCONSULT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VANDAOCONSULT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−813 974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VANDAO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Svelleveien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