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8ff68a30a447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2971503a124857"/>
  </p:sldMasterIdLst>
  <p:sldIdLst>
    <p:sldId xmlns:r="http://schemas.openxmlformats.org/officeDocument/2006/relationships" id="256" r:id="R48f7fafe435946fb"/>
    <p:sldId xmlns:r="http://schemas.openxmlformats.org/officeDocument/2006/relationships" id="257" r:id="R579129ab428c47de"/>
    <p:sldId xmlns:r="http://schemas.openxmlformats.org/officeDocument/2006/relationships" id="258" r:id="Rd8482bb9b29a42ab"/>
    <p:sldId xmlns:r="http://schemas.openxmlformats.org/officeDocument/2006/relationships" id="259" r:id="R1ff83a9a93e84fb7"/>
    <p:sldId xmlns:r="http://schemas.openxmlformats.org/officeDocument/2006/relationships" id="260" r:id="Rbf929449bb9347d7"/>
    <p:sldId xmlns:r="http://schemas.openxmlformats.org/officeDocument/2006/relationships" id="261" r:id="R2ef988e1b4cc40df"/>
    <p:sldId xmlns:r="http://schemas.openxmlformats.org/officeDocument/2006/relationships" id="262" r:id="Rdddfe965b1b842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2971503a124857" /><Relationship Type="http://schemas.openxmlformats.org/officeDocument/2006/relationships/slide" Target="/ppt/slides/slide1.xml" Id="R48f7fafe435946fb" /><Relationship Type="http://schemas.openxmlformats.org/officeDocument/2006/relationships/slide" Target="/ppt/slides/slide2.xml" Id="R579129ab428c47de" /><Relationship Type="http://schemas.openxmlformats.org/officeDocument/2006/relationships/slide" Target="/ppt/slides/slide3.xml" Id="Rd8482bb9b29a42ab" /><Relationship Type="http://schemas.openxmlformats.org/officeDocument/2006/relationships/slide" Target="/ppt/slides/slide4.xml" Id="R1ff83a9a93e84fb7" /><Relationship Type="http://schemas.openxmlformats.org/officeDocument/2006/relationships/slide" Target="/ppt/slides/slide5.xml" Id="Rbf929449bb9347d7" /><Relationship Type="http://schemas.openxmlformats.org/officeDocument/2006/relationships/slide" Target="/ppt/slides/slide6.xml" Id="R2ef988e1b4cc40df" /><Relationship Type="http://schemas.openxmlformats.org/officeDocument/2006/relationships/slide" Target="/ppt/slides/slide7.xml" Id="Rdddfe965b1b842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ded1336c534e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83c436c1341ec" /><Relationship Type="http://schemas.openxmlformats.org/officeDocument/2006/relationships/theme" Target="/ppt/slideMasters/theme/theme1.xml" Id="Re10e97a96af64b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e83c436c1341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076c6047a4c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4fbf5a55b41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f5513583046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bedd41d334c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f2daad0a54e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8e408ae5b4d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79f8235be40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 &amp; HALVORSEN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&amp; HALVORSEN AS ble etablert [år] og holder til i Nordby.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8 575 791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801 488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3 973 476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5 213 683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OLE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Nordby Bruk, Hepa, Tomtervegen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2009 Nordby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83 71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