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aeb7c48b246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f8f88b1fd4620"/>
  </p:sldMasterIdLst>
  <p:sldIdLst>
    <p:sldId xmlns:r="http://schemas.openxmlformats.org/officeDocument/2006/relationships" id="256" r:id="Rcdfe1087cb5a4237"/>
    <p:sldId xmlns:r="http://schemas.openxmlformats.org/officeDocument/2006/relationships" id="257" r:id="Rf9a7b034e8d5428d"/>
    <p:sldId xmlns:r="http://schemas.openxmlformats.org/officeDocument/2006/relationships" id="258" r:id="Rede645c920c64ca8"/>
    <p:sldId xmlns:r="http://schemas.openxmlformats.org/officeDocument/2006/relationships" id="259" r:id="R32fb2911231e4e07"/>
    <p:sldId xmlns:r="http://schemas.openxmlformats.org/officeDocument/2006/relationships" id="260" r:id="Rc295b4657f5b4564"/>
    <p:sldId xmlns:r="http://schemas.openxmlformats.org/officeDocument/2006/relationships" id="261" r:id="Rec03f6242c09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f8f88b1fd4620" /><Relationship Type="http://schemas.openxmlformats.org/officeDocument/2006/relationships/slide" Target="/ppt/slides/slide1.xml" Id="Rcdfe1087cb5a4237" /><Relationship Type="http://schemas.openxmlformats.org/officeDocument/2006/relationships/slide" Target="/ppt/slides/slide2.xml" Id="Rf9a7b034e8d5428d" /><Relationship Type="http://schemas.openxmlformats.org/officeDocument/2006/relationships/slide" Target="/ppt/slides/slide3.xml" Id="Rede645c920c64ca8" /><Relationship Type="http://schemas.openxmlformats.org/officeDocument/2006/relationships/slide" Target="/ppt/slides/slide4.xml" Id="R32fb2911231e4e07" /><Relationship Type="http://schemas.openxmlformats.org/officeDocument/2006/relationships/slide" Target="/ppt/slides/slide5.xml" Id="Rc295b4657f5b4564" /><Relationship Type="http://schemas.openxmlformats.org/officeDocument/2006/relationships/slide" Target="/ppt/slides/slide6.xml" Id="Rec03f6242c09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cc1513ecd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88263f374e32" /><Relationship Type="http://schemas.openxmlformats.org/officeDocument/2006/relationships/theme" Target="/ppt/slideMasters/theme/theme1.xml" Id="R70dbd01ea940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988263f37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0bd1b929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f0f49d11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037ac055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fe3ab117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3fa687b5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baf6dbd7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PÅ BERGAN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