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b41870c55f4a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6a5cd08b0a46a9"/>
  </p:sldMasterIdLst>
  <p:sldIdLst>
    <p:sldId xmlns:r="http://schemas.openxmlformats.org/officeDocument/2006/relationships" id="256" r:id="Re2ea5b475ccf4712"/>
    <p:sldId xmlns:r="http://schemas.openxmlformats.org/officeDocument/2006/relationships" id="257" r:id="R4c0cb5811bf04cdd"/>
    <p:sldId xmlns:r="http://schemas.openxmlformats.org/officeDocument/2006/relationships" id="258" r:id="R5c2acbb9d1c6446e"/>
    <p:sldId xmlns:r="http://schemas.openxmlformats.org/officeDocument/2006/relationships" id="259" r:id="R60c9e74b70b14e66"/>
    <p:sldId xmlns:r="http://schemas.openxmlformats.org/officeDocument/2006/relationships" id="260" r:id="Rbe23f583da194658"/>
    <p:sldId xmlns:r="http://schemas.openxmlformats.org/officeDocument/2006/relationships" id="261" r:id="Rd8b50011337c4315"/>
    <p:sldId xmlns:r="http://schemas.openxmlformats.org/officeDocument/2006/relationships" id="262" r:id="R7949fcb311f04a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6a5cd08b0a46a9" /><Relationship Type="http://schemas.openxmlformats.org/officeDocument/2006/relationships/slide" Target="/ppt/slides/slide1.xml" Id="Re2ea5b475ccf4712" /><Relationship Type="http://schemas.openxmlformats.org/officeDocument/2006/relationships/slide" Target="/ppt/slides/slide2.xml" Id="R4c0cb5811bf04cdd" /><Relationship Type="http://schemas.openxmlformats.org/officeDocument/2006/relationships/slide" Target="/ppt/slides/slide3.xml" Id="R5c2acbb9d1c6446e" /><Relationship Type="http://schemas.openxmlformats.org/officeDocument/2006/relationships/slide" Target="/ppt/slides/slide4.xml" Id="R60c9e74b70b14e66" /><Relationship Type="http://schemas.openxmlformats.org/officeDocument/2006/relationships/slide" Target="/ppt/slides/slide5.xml" Id="Rbe23f583da194658" /><Relationship Type="http://schemas.openxmlformats.org/officeDocument/2006/relationships/slide" Target="/ppt/slides/slide6.xml" Id="Rd8b50011337c4315" /><Relationship Type="http://schemas.openxmlformats.org/officeDocument/2006/relationships/slide" Target="/ppt/slides/slide7.xml" Id="R7949fcb311f04a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1aa5500b2445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0da4148ab4e07" /><Relationship Type="http://schemas.openxmlformats.org/officeDocument/2006/relationships/theme" Target="/ppt/slideMasters/theme/theme1.xml" Id="Rc6a6663a8b5e49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f0da4148ab4e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d0a7cb1634d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275c305cf4f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044a8d57243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f4175f5a94d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bdc87bd0a4a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86c6c5c3f40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2520c26c84a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TEMPURA SUSHI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TEMPURA SUSHI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2 669 434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−3 061 663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−3 067 010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−3 315 847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1 826 180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925 614 270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