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ac1466c00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21a588e4bd4ebf"/>
  </p:sldMasterIdLst>
  <p:sldIdLst>
    <p:sldId xmlns:r="http://schemas.openxmlformats.org/officeDocument/2006/relationships" id="256" r:id="Rbd89c73d0c9f4954"/>
    <p:sldId xmlns:r="http://schemas.openxmlformats.org/officeDocument/2006/relationships" id="257" r:id="R60fa48af1e4a4292"/>
    <p:sldId xmlns:r="http://schemas.openxmlformats.org/officeDocument/2006/relationships" id="258" r:id="R6eb1efeebd32438d"/>
    <p:sldId xmlns:r="http://schemas.openxmlformats.org/officeDocument/2006/relationships" id="259" r:id="R7c8ce06398dc42ad"/>
    <p:sldId xmlns:r="http://schemas.openxmlformats.org/officeDocument/2006/relationships" id="260" r:id="R3d7336168104471a"/>
    <p:sldId xmlns:r="http://schemas.openxmlformats.org/officeDocument/2006/relationships" id="261" r:id="R0d73ab4773294198"/>
    <p:sldId xmlns:r="http://schemas.openxmlformats.org/officeDocument/2006/relationships" id="262" r:id="R82445358ccd5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1a588e4bd4ebf" /><Relationship Type="http://schemas.openxmlformats.org/officeDocument/2006/relationships/slide" Target="/ppt/slides/slide1.xml" Id="Rbd89c73d0c9f4954" /><Relationship Type="http://schemas.openxmlformats.org/officeDocument/2006/relationships/slide" Target="/ppt/slides/slide2.xml" Id="R60fa48af1e4a4292" /><Relationship Type="http://schemas.openxmlformats.org/officeDocument/2006/relationships/slide" Target="/ppt/slides/slide3.xml" Id="R6eb1efeebd32438d" /><Relationship Type="http://schemas.openxmlformats.org/officeDocument/2006/relationships/slide" Target="/ppt/slides/slide4.xml" Id="R7c8ce06398dc42ad" /><Relationship Type="http://schemas.openxmlformats.org/officeDocument/2006/relationships/slide" Target="/ppt/slides/slide5.xml" Id="R3d7336168104471a" /><Relationship Type="http://schemas.openxmlformats.org/officeDocument/2006/relationships/slide" Target="/ppt/slides/slide6.xml" Id="R0d73ab4773294198" /><Relationship Type="http://schemas.openxmlformats.org/officeDocument/2006/relationships/slide" Target="/ppt/slides/slide7.xml" Id="R82445358ccd5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6ac997fb4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58fec75c24d92" /><Relationship Type="http://schemas.openxmlformats.org/officeDocument/2006/relationships/theme" Target="/ppt/slideMasters/theme/theme1.xml" Id="R7fb6ce8bef814c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58fec75c2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c9ba710f149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a6264bd7d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c994766df42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2ea1dc3d543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daffd8d7445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60d9da2b545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cafcf4da41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BTK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BTK HOLDINGS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3 159 656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TOMMY KARSTENSEN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Hunstad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925 592 145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BTK HOLDINGS AS</a:t>
            </a:r>
          </a:p>
        </p:txBody>
      </p:sp>
    </p:spTree>
  </p:cSld>
  <p:clrMapOvr>
    <a:masterClrMapping xmlns:a="http://schemas.openxmlformats.org/drawingml/2006/main"/>
  </p:clrMapOvr>
</p:sld>
</file>