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74076534be45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5a28bbe64341ef"/>
  </p:sldMasterIdLst>
  <p:sldIdLst>
    <p:sldId xmlns:r="http://schemas.openxmlformats.org/officeDocument/2006/relationships" id="256" r:id="R3fcce2639df740ae"/>
    <p:sldId xmlns:r="http://schemas.openxmlformats.org/officeDocument/2006/relationships" id="257" r:id="R90beb04802824654"/>
    <p:sldId xmlns:r="http://schemas.openxmlformats.org/officeDocument/2006/relationships" id="258" r:id="R7bcd1d8c123044c3"/>
    <p:sldId xmlns:r="http://schemas.openxmlformats.org/officeDocument/2006/relationships" id="259" r:id="R0e951c4eb35442b4"/>
    <p:sldId xmlns:r="http://schemas.openxmlformats.org/officeDocument/2006/relationships" id="260" r:id="R28901735f41c408b"/>
    <p:sldId xmlns:r="http://schemas.openxmlformats.org/officeDocument/2006/relationships" id="261" r:id="R2a31797a233b47f7"/>
    <p:sldId xmlns:r="http://schemas.openxmlformats.org/officeDocument/2006/relationships" id="262" r:id="Ra4376b90cce445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5a28bbe64341ef" /><Relationship Type="http://schemas.openxmlformats.org/officeDocument/2006/relationships/slide" Target="/ppt/slides/slide1.xml" Id="R3fcce2639df740ae" /><Relationship Type="http://schemas.openxmlformats.org/officeDocument/2006/relationships/slide" Target="/ppt/slides/slide2.xml" Id="R90beb04802824654" /><Relationship Type="http://schemas.openxmlformats.org/officeDocument/2006/relationships/slide" Target="/ppt/slides/slide3.xml" Id="R7bcd1d8c123044c3" /><Relationship Type="http://schemas.openxmlformats.org/officeDocument/2006/relationships/slide" Target="/ppt/slides/slide4.xml" Id="R0e951c4eb35442b4" /><Relationship Type="http://schemas.openxmlformats.org/officeDocument/2006/relationships/slide" Target="/ppt/slides/slide5.xml" Id="R28901735f41c408b" /><Relationship Type="http://schemas.openxmlformats.org/officeDocument/2006/relationships/slide" Target="/ppt/slides/slide6.xml" Id="R2a31797a233b47f7" /><Relationship Type="http://schemas.openxmlformats.org/officeDocument/2006/relationships/slide" Target="/ppt/slides/slide7.xml" Id="Ra4376b90cce445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7d24060b394e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f26f6c97f4ff5" /><Relationship Type="http://schemas.openxmlformats.org/officeDocument/2006/relationships/theme" Target="/ppt/slideMasters/theme/theme1.xml" Id="Rd445f8aaaafd4b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2f26f6c97f4f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a34d9cc654a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54a0fe7e34d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0791fcc6f45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fbf90c14541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f55e132404e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ecb9bbf704b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7dfc61a5e4c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SYNEGA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SYNEGA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SYNEGA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SYNEGA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SYNEGA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SYNEGA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345 628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−382 734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3 735 524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SYNEGA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EMR &amp; PARTNERS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SYNEGA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55 55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admin@synega.com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www.synega.com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925 548 804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SYNEGA AS</a:t>
            </a:r>
          </a:p>
        </p:txBody>
      </p:sp>
    </p:spTree>
  </p:cSld>
  <p:clrMapOvr>
    <a:masterClrMapping xmlns:a="http://schemas.openxmlformats.org/drawingml/2006/main"/>
  </p:clrMapOvr>
</p:sld>
</file>