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445071a66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dc81f0b244a98"/>
  </p:sldMasterIdLst>
  <p:sldIdLst>
    <p:sldId xmlns:r="http://schemas.openxmlformats.org/officeDocument/2006/relationships" id="256" r:id="R86032f4ea281448a"/>
    <p:sldId xmlns:r="http://schemas.openxmlformats.org/officeDocument/2006/relationships" id="257" r:id="Re9a61e2f98cb4eaf"/>
    <p:sldId xmlns:r="http://schemas.openxmlformats.org/officeDocument/2006/relationships" id="258" r:id="Rc066c5a75c9141da"/>
    <p:sldId xmlns:r="http://schemas.openxmlformats.org/officeDocument/2006/relationships" id="259" r:id="R9a5918a7b852416a"/>
    <p:sldId xmlns:r="http://schemas.openxmlformats.org/officeDocument/2006/relationships" id="260" r:id="Rb2db4d1c60284320"/>
    <p:sldId xmlns:r="http://schemas.openxmlformats.org/officeDocument/2006/relationships" id="261" r:id="R3638338d879c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dc81f0b244a98" /><Relationship Type="http://schemas.openxmlformats.org/officeDocument/2006/relationships/slide" Target="/ppt/slides/slide1.xml" Id="R86032f4ea281448a" /><Relationship Type="http://schemas.openxmlformats.org/officeDocument/2006/relationships/slide" Target="/ppt/slides/slide2.xml" Id="Re9a61e2f98cb4eaf" /><Relationship Type="http://schemas.openxmlformats.org/officeDocument/2006/relationships/slide" Target="/ppt/slides/slide3.xml" Id="Rc066c5a75c9141da" /><Relationship Type="http://schemas.openxmlformats.org/officeDocument/2006/relationships/slide" Target="/ppt/slides/slide4.xml" Id="R9a5918a7b852416a" /><Relationship Type="http://schemas.openxmlformats.org/officeDocument/2006/relationships/slide" Target="/ppt/slides/slide5.xml" Id="Rb2db4d1c60284320" /><Relationship Type="http://schemas.openxmlformats.org/officeDocument/2006/relationships/slide" Target="/ppt/slides/slide6.xml" Id="R3638338d879c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71aa59218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8d816f77e4bc3" /><Relationship Type="http://schemas.openxmlformats.org/officeDocument/2006/relationships/theme" Target="/ppt/slideMasters/theme/theme1.xml" Id="R8b770046c891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8d816f77e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f44406c14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05b9fcdf4e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0b415d39a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f8da9476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39b72c9247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30a8c293f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HOTELL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12 955 976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5 339 753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7 556 451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66 371 387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kontakt@arendalhotel.no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