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cdef2062a46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5755d06754711"/>
  </p:sldMasterIdLst>
  <p:sldIdLst>
    <p:sldId xmlns:r="http://schemas.openxmlformats.org/officeDocument/2006/relationships" id="256" r:id="R65e9f815a7bf4fff"/>
    <p:sldId xmlns:r="http://schemas.openxmlformats.org/officeDocument/2006/relationships" id="257" r:id="R5526d75c1fc54283"/>
    <p:sldId xmlns:r="http://schemas.openxmlformats.org/officeDocument/2006/relationships" id="258" r:id="R88d6e862b43a4a79"/>
    <p:sldId xmlns:r="http://schemas.openxmlformats.org/officeDocument/2006/relationships" id="259" r:id="Rce74a8a6b0054e41"/>
    <p:sldId xmlns:r="http://schemas.openxmlformats.org/officeDocument/2006/relationships" id="260" r:id="Rb3914da936b445be"/>
    <p:sldId xmlns:r="http://schemas.openxmlformats.org/officeDocument/2006/relationships" id="261" r:id="R4d387f6ecf304ad0"/>
    <p:sldId xmlns:r="http://schemas.openxmlformats.org/officeDocument/2006/relationships" id="262" r:id="R881f442902df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5755d06754711" /><Relationship Type="http://schemas.openxmlformats.org/officeDocument/2006/relationships/slide" Target="/ppt/slides/slide1.xml" Id="R65e9f815a7bf4fff" /><Relationship Type="http://schemas.openxmlformats.org/officeDocument/2006/relationships/slide" Target="/ppt/slides/slide2.xml" Id="R5526d75c1fc54283" /><Relationship Type="http://schemas.openxmlformats.org/officeDocument/2006/relationships/slide" Target="/ppt/slides/slide3.xml" Id="R88d6e862b43a4a79" /><Relationship Type="http://schemas.openxmlformats.org/officeDocument/2006/relationships/slide" Target="/ppt/slides/slide4.xml" Id="Rce74a8a6b0054e41" /><Relationship Type="http://schemas.openxmlformats.org/officeDocument/2006/relationships/slide" Target="/ppt/slides/slide5.xml" Id="Rb3914da936b445be" /><Relationship Type="http://schemas.openxmlformats.org/officeDocument/2006/relationships/slide" Target="/ppt/slides/slide6.xml" Id="R4d387f6ecf304ad0" /><Relationship Type="http://schemas.openxmlformats.org/officeDocument/2006/relationships/slide" Target="/ppt/slides/slide7.xml" Id="R881f442902df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1d9ab2f3d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6f44f6ee341a2" /><Relationship Type="http://schemas.openxmlformats.org/officeDocument/2006/relationships/theme" Target="/ppt/slideMasters/theme/theme1.xml" Id="R123493198f46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6f44f6ee3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6036cbaa1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8f6d19c16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e98d1c2e64d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050d3f6f2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ff8497eb449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b90864b44b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0817690dc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