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238660646141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d8ad87ce504643"/>
  </p:sldMasterIdLst>
  <p:sldIdLst>
    <p:sldId xmlns:r="http://schemas.openxmlformats.org/officeDocument/2006/relationships" id="256" r:id="Rc95bbd22f38144d6"/>
    <p:sldId xmlns:r="http://schemas.openxmlformats.org/officeDocument/2006/relationships" id="257" r:id="Recb5f5237f914e8a"/>
    <p:sldId xmlns:r="http://schemas.openxmlformats.org/officeDocument/2006/relationships" id="258" r:id="R217207ea58164fc4"/>
    <p:sldId xmlns:r="http://schemas.openxmlformats.org/officeDocument/2006/relationships" id="259" r:id="R339d5f52966346eb"/>
    <p:sldId xmlns:r="http://schemas.openxmlformats.org/officeDocument/2006/relationships" id="260" r:id="Rdf7df5a6a0024911"/>
    <p:sldId xmlns:r="http://schemas.openxmlformats.org/officeDocument/2006/relationships" id="261" r:id="Ra26303001cf942af"/>
    <p:sldId xmlns:r="http://schemas.openxmlformats.org/officeDocument/2006/relationships" id="262" r:id="R290be2f60af14d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d8ad87ce504643" /><Relationship Type="http://schemas.openxmlformats.org/officeDocument/2006/relationships/slide" Target="/ppt/slides/slide1.xml" Id="Rc95bbd22f38144d6" /><Relationship Type="http://schemas.openxmlformats.org/officeDocument/2006/relationships/slide" Target="/ppt/slides/slide2.xml" Id="Recb5f5237f914e8a" /><Relationship Type="http://schemas.openxmlformats.org/officeDocument/2006/relationships/slide" Target="/ppt/slides/slide3.xml" Id="R217207ea58164fc4" /><Relationship Type="http://schemas.openxmlformats.org/officeDocument/2006/relationships/slide" Target="/ppt/slides/slide4.xml" Id="R339d5f52966346eb" /><Relationship Type="http://schemas.openxmlformats.org/officeDocument/2006/relationships/slide" Target="/ppt/slides/slide5.xml" Id="Rdf7df5a6a0024911" /><Relationship Type="http://schemas.openxmlformats.org/officeDocument/2006/relationships/slide" Target="/ppt/slides/slide6.xml" Id="Ra26303001cf942af" /><Relationship Type="http://schemas.openxmlformats.org/officeDocument/2006/relationships/slide" Target="/ppt/slides/slide7.xml" Id="R290be2f60af14d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df03399bf14d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9e08f30ea4766" /><Relationship Type="http://schemas.openxmlformats.org/officeDocument/2006/relationships/theme" Target="/ppt/slideMasters/theme/theme1.xml" Id="R3b4fde342d3544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39e08f30ea47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fe2b27fd642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3bd321f4641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f9e5c3a5d44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bae45db1d40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e9c76f4e346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b17ef04524c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ba87d37e34f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AQURATIO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AQURATIO AS ble etablert [år] og holder til i Tårnåsen.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2 194 209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460 908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799 578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SKOVLY EKSTRASERVICE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Kornmoenga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1413 Tårnåsen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post@aquratio.no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925 509 302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AQURATIO AS</a:t>
            </a:r>
          </a:p>
        </p:txBody>
      </p:sp>
    </p:spTree>
  </p:cSld>
  <p:clrMapOvr>
    <a:masterClrMapping xmlns:a="http://schemas.openxmlformats.org/drawingml/2006/main"/>
  </p:clrMapOvr>
</p:sld>
</file>