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9ed15b5b8b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ce8c1dccd4b36"/>
  </p:sldMasterIdLst>
  <p:sldIdLst>
    <p:sldId xmlns:r="http://schemas.openxmlformats.org/officeDocument/2006/relationships" id="256" r:id="R37f38ea6bc5c4eaf"/>
    <p:sldId xmlns:r="http://schemas.openxmlformats.org/officeDocument/2006/relationships" id="257" r:id="R108c6647287b4d3d"/>
    <p:sldId xmlns:r="http://schemas.openxmlformats.org/officeDocument/2006/relationships" id="258" r:id="R5e91097c652747d4"/>
    <p:sldId xmlns:r="http://schemas.openxmlformats.org/officeDocument/2006/relationships" id="259" r:id="R5d1b91b9e7474d82"/>
    <p:sldId xmlns:r="http://schemas.openxmlformats.org/officeDocument/2006/relationships" id="260" r:id="Rbdb78df554804b02"/>
    <p:sldId xmlns:r="http://schemas.openxmlformats.org/officeDocument/2006/relationships" id="261" r:id="R3612bd57fa0d437e"/>
    <p:sldId xmlns:r="http://schemas.openxmlformats.org/officeDocument/2006/relationships" id="262" r:id="R04353e26bb85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ce8c1dccd4b36" /><Relationship Type="http://schemas.openxmlformats.org/officeDocument/2006/relationships/slide" Target="/ppt/slides/slide1.xml" Id="R37f38ea6bc5c4eaf" /><Relationship Type="http://schemas.openxmlformats.org/officeDocument/2006/relationships/slide" Target="/ppt/slides/slide2.xml" Id="R108c6647287b4d3d" /><Relationship Type="http://schemas.openxmlformats.org/officeDocument/2006/relationships/slide" Target="/ppt/slides/slide3.xml" Id="R5e91097c652747d4" /><Relationship Type="http://schemas.openxmlformats.org/officeDocument/2006/relationships/slide" Target="/ppt/slides/slide4.xml" Id="R5d1b91b9e7474d82" /><Relationship Type="http://schemas.openxmlformats.org/officeDocument/2006/relationships/slide" Target="/ppt/slides/slide5.xml" Id="Rbdb78df554804b02" /><Relationship Type="http://schemas.openxmlformats.org/officeDocument/2006/relationships/slide" Target="/ppt/slides/slide6.xml" Id="R3612bd57fa0d437e" /><Relationship Type="http://schemas.openxmlformats.org/officeDocument/2006/relationships/slide" Target="/ppt/slides/slide7.xml" Id="R04353e26bb85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6a154e8c54c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a45cb5b642de" /><Relationship Type="http://schemas.openxmlformats.org/officeDocument/2006/relationships/theme" Target="/ppt/slideMasters/theme/theme1.xml" Id="Rf22f4715491e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ca45cb5b6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1ba3d6aa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945f6b80840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46fa4afca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ca6ac09c49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bf90da16c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6b7465c45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9affb4ba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 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H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2 643 993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HELSEM ANE EMILIE 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 H INVEST AS</a:t>
            </a:r>
          </a:p>
        </p:txBody>
      </p:sp>
    </p:spTree>
  </p:cSld>
  <p:clrMapOvr>
    <a:masterClrMapping xmlns:a="http://schemas.openxmlformats.org/drawingml/2006/main"/>
  </p:clrMapOvr>
</p:sld>
</file>