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9483aceb9342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e33075cfb44cfb"/>
  </p:sldMasterIdLst>
  <p:sldIdLst>
    <p:sldId xmlns:r="http://schemas.openxmlformats.org/officeDocument/2006/relationships" id="256" r:id="Rb48e195474f64418"/>
    <p:sldId xmlns:r="http://schemas.openxmlformats.org/officeDocument/2006/relationships" id="257" r:id="Ra3a797f5cf824a9e"/>
    <p:sldId xmlns:r="http://schemas.openxmlformats.org/officeDocument/2006/relationships" id="258" r:id="Rddfe450960ea4aac"/>
    <p:sldId xmlns:r="http://schemas.openxmlformats.org/officeDocument/2006/relationships" id="259" r:id="Rc41871f4d1c84c85"/>
    <p:sldId xmlns:r="http://schemas.openxmlformats.org/officeDocument/2006/relationships" id="260" r:id="Rd8d173dc0e6c4d60"/>
    <p:sldId xmlns:r="http://schemas.openxmlformats.org/officeDocument/2006/relationships" id="261" r:id="Ra28aea38d6554936"/>
    <p:sldId xmlns:r="http://schemas.openxmlformats.org/officeDocument/2006/relationships" id="262" r:id="R2ca8e483be5c43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33075cfb44cfb" /><Relationship Type="http://schemas.openxmlformats.org/officeDocument/2006/relationships/slide" Target="/ppt/slides/slide1.xml" Id="Rb48e195474f64418" /><Relationship Type="http://schemas.openxmlformats.org/officeDocument/2006/relationships/slide" Target="/ppt/slides/slide2.xml" Id="Ra3a797f5cf824a9e" /><Relationship Type="http://schemas.openxmlformats.org/officeDocument/2006/relationships/slide" Target="/ppt/slides/slide3.xml" Id="Rddfe450960ea4aac" /><Relationship Type="http://schemas.openxmlformats.org/officeDocument/2006/relationships/slide" Target="/ppt/slides/slide4.xml" Id="Rc41871f4d1c84c85" /><Relationship Type="http://schemas.openxmlformats.org/officeDocument/2006/relationships/slide" Target="/ppt/slides/slide5.xml" Id="Rd8d173dc0e6c4d60" /><Relationship Type="http://schemas.openxmlformats.org/officeDocument/2006/relationships/slide" Target="/ppt/slides/slide6.xml" Id="Ra28aea38d6554936" /><Relationship Type="http://schemas.openxmlformats.org/officeDocument/2006/relationships/slide" Target="/ppt/slides/slide7.xml" Id="R2ca8e483be5c43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2955cb891044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2a404022e4171" /><Relationship Type="http://schemas.openxmlformats.org/officeDocument/2006/relationships/theme" Target="/ppt/slideMasters/theme/theme1.xml" Id="Rd4e5be62f7fe4c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42a404022e41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d0d5301fd47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85110b6704f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e13da9d5d43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a357d761f4b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3d217daa344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24eff20b449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03afda4b44b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 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 H INVEST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2 643 993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EMILIE RO HELSEM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174B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