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0d2de68e6e4c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6911032b5a4f09"/>
  </p:sldMasterIdLst>
  <p:sldIdLst>
    <p:sldId xmlns:r="http://schemas.openxmlformats.org/officeDocument/2006/relationships" id="256" r:id="Rc5668e4446d841ca"/>
    <p:sldId xmlns:r="http://schemas.openxmlformats.org/officeDocument/2006/relationships" id="257" r:id="R2ae691a829b443a3"/>
    <p:sldId xmlns:r="http://schemas.openxmlformats.org/officeDocument/2006/relationships" id="258" r:id="R2129c2d0ca7f4318"/>
    <p:sldId xmlns:r="http://schemas.openxmlformats.org/officeDocument/2006/relationships" id="259" r:id="R1d46ca7ec8994bc5"/>
    <p:sldId xmlns:r="http://schemas.openxmlformats.org/officeDocument/2006/relationships" id="260" r:id="Rd42a7e8f3a5c4a17"/>
    <p:sldId xmlns:r="http://schemas.openxmlformats.org/officeDocument/2006/relationships" id="261" r:id="R36b73c0127ff4847"/>
    <p:sldId xmlns:r="http://schemas.openxmlformats.org/officeDocument/2006/relationships" id="262" r:id="R4d62bdb622b44d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911032b5a4f09" /><Relationship Type="http://schemas.openxmlformats.org/officeDocument/2006/relationships/slide" Target="/ppt/slides/slide1.xml" Id="Rc5668e4446d841ca" /><Relationship Type="http://schemas.openxmlformats.org/officeDocument/2006/relationships/slide" Target="/ppt/slides/slide2.xml" Id="R2ae691a829b443a3" /><Relationship Type="http://schemas.openxmlformats.org/officeDocument/2006/relationships/slide" Target="/ppt/slides/slide3.xml" Id="R2129c2d0ca7f4318" /><Relationship Type="http://schemas.openxmlformats.org/officeDocument/2006/relationships/slide" Target="/ppt/slides/slide4.xml" Id="R1d46ca7ec8994bc5" /><Relationship Type="http://schemas.openxmlformats.org/officeDocument/2006/relationships/slide" Target="/ppt/slides/slide5.xml" Id="Rd42a7e8f3a5c4a17" /><Relationship Type="http://schemas.openxmlformats.org/officeDocument/2006/relationships/slide" Target="/ppt/slides/slide6.xml" Id="R36b73c0127ff4847" /><Relationship Type="http://schemas.openxmlformats.org/officeDocument/2006/relationships/slide" Target="/ppt/slides/slide7.xml" Id="R4d62bdb622b44d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1b2462fe14e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4be23dffb481a" /><Relationship Type="http://schemas.openxmlformats.org/officeDocument/2006/relationships/theme" Target="/ppt/slideMasters/theme/theme1.xml" Id="R9d7d37f0e7a744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94be23dffb48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aceded10a4d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077d07ec74c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895dd90b7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57a61dd874d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851ca97bd47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79e7cdf9842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4e26c47014c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INNOVATIONBROKER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INNOVATIONBROKER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INNOVATIONBROKER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INNOVATIONBROKER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INNOVATIONBROKER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INNOVATIONBROKER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INNOVATIONBROKER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YRI VERONICA ANDREASSEN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INNOVATIONBROKER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Øvrefoss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INNOVATIONBROKER AS</a:t>
            </a:r>
          </a:p>
        </p:txBody>
      </p:sp>
    </p:spTree>
  </p:cSld>
  <p:clrMapOvr>
    <a:masterClrMapping xmlns:a="http://schemas.openxmlformats.org/drawingml/2006/main"/>
  </p:clrMapOvr>
</p:sld>
</file>