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02f37ec82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190adac434a1a"/>
  </p:sldMasterIdLst>
  <p:sldIdLst>
    <p:sldId xmlns:r="http://schemas.openxmlformats.org/officeDocument/2006/relationships" id="256" r:id="R09937e0252234a9d"/>
    <p:sldId xmlns:r="http://schemas.openxmlformats.org/officeDocument/2006/relationships" id="257" r:id="R8ec5f340444f44a7"/>
    <p:sldId xmlns:r="http://schemas.openxmlformats.org/officeDocument/2006/relationships" id="258" r:id="R4817eb61fb854e2e"/>
    <p:sldId xmlns:r="http://schemas.openxmlformats.org/officeDocument/2006/relationships" id="259" r:id="Rf9f0c45cb80c48fa"/>
    <p:sldId xmlns:r="http://schemas.openxmlformats.org/officeDocument/2006/relationships" id="260" r:id="Rf409ce8515e04274"/>
    <p:sldId xmlns:r="http://schemas.openxmlformats.org/officeDocument/2006/relationships" id="261" r:id="Rbdb351a3be674b3c"/>
    <p:sldId xmlns:r="http://schemas.openxmlformats.org/officeDocument/2006/relationships" id="262" r:id="R45194707d824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190adac434a1a" /><Relationship Type="http://schemas.openxmlformats.org/officeDocument/2006/relationships/slide" Target="/ppt/slides/slide1.xml" Id="R09937e0252234a9d" /><Relationship Type="http://schemas.openxmlformats.org/officeDocument/2006/relationships/slide" Target="/ppt/slides/slide2.xml" Id="R8ec5f340444f44a7" /><Relationship Type="http://schemas.openxmlformats.org/officeDocument/2006/relationships/slide" Target="/ppt/slides/slide3.xml" Id="R4817eb61fb854e2e" /><Relationship Type="http://schemas.openxmlformats.org/officeDocument/2006/relationships/slide" Target="/ppt/slides/slide4.xml" Id="Rf9f0c45cb80c48fa" /><Relationship Type="http://schemas.openxmlformats.org/officeDocument/2006/relationships/slide" Target="/ppt/slides/slide5.xml" Id="Rf409ce8515e04274" /><Relationship Type="http://schemas.openxmlformats.org/officeDocument/2006/relationships/slide" Target="/ppt/slides/slide6.xml" Id="Rbdb351a3be674b3c" /><Relationship Type="http://schemas.openxmlformats.org/officeDocument/2006/relationships/slide" Target="/ppt/slides/slide7.xml" Id="R45194707d824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7605fb553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7d85e8cb485b" /><Relationship Type="http://schemas.openxmlformats.org/officeDocument/2006/relationships/theme" Target="/ppt/slideMasters/theme/theme1.xml" Id="R0cbf565ad9a743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c7d85e8cb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7e265ff3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0c8ed13a8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93efc0aaa48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ccd134cff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51bad67d6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b8a0c168343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ec8be221648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