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c7b70ea72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f4c0a3295486d"/>
  </p:sldMasterIdLst>
  <p:sldIdLst>
    <p:sldId xmlns:r="http://schemas.openxmlformats.org/officeDocument/2006/relationships" id="256" r:id="R6333ffb9fa4d4518"/>
    <p:sldId xmlns:r="http://schemas.openxmlformats.org/officeDocument/2006/relationships" id="257" r:id="R5c9fac847fce4a4c"/>
    <p:sldId xmlns:r="http://schemas.openxmlformats.org/officeDocument/2006/relationships" id="258" r:id="Rd954fcb9cd904abc"/>
    <p:sldId xmlns:r="http://schemas.openxmlformats.org/officeDocument/2006/relationships" id="259" r:id="R9f4dbed15a464be9"/>
    <p:sldId xmlns:r="http://schemas.openxmlformats.org/officeDocument/2006/relationships" id="260" r:id="R9daef498aa43465f"/>
    <p:sldId xmlns:r="http://schemas.openxmlformats.org/officeDocument/2006/relationships" id="261" r:id="R226606ea442240b5"/>
    <p:sldId xmlns:r="http://schemas.openxmlformats.org/officeDocument/2006/relationships" id="262" r:id="R4d0d9f93cbee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f4c0a3295486d" /><Relationship Type="http://schemas.openxmlformats.org/officeDocument/2006/relationships/slide" Target="/ppt/slides/slide1.xml" Id="R6333ffb9fa4d4518" /><Relationship Type="http://schemas.openxmlformats.org/officeDocument/2006/relationships/slide" Target="/ppt/slides/slide2.xml" Id="R5c9fac847fce4a4c" /><Relationship Type="http://schemas.openxmlformats.org/officeDocument/2006/relationships/slide" Target="/ppt/slides/slide3.xml" Id="Rd954fcb9cd904abc" /><Relationship Type="http://schemas.openxmlformats.org/officeDocument/2006/relationships/slide" Target="/ppt/slides/slide4.xml" Id="R9f4dbed15a464be9" /><Relationship Type="http://schemas.openxmlformats.org/officeDocument/2006/relationships/slide" Target="/ppt/slides/slide5.xml" Id="R9daef498aa43465f" /><Relationship Type="http://schemas.openxmlformats.org/officeDocument/2006/relationships/slide" Target="/ppt/slides/slide6.xml" Id="R226606ea442240b5" /><Relationship Type="http://schemas.openxmlformats.org/officeDocument/2006/relationships/slide" Target="/ppt/slides/slide7.xml" Id="R4d0d9f93cbee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9ae8a5a1a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36e86ed0d4437" /><Relationship Type="http://schemas.openxmlformats.org/officeDocument/2006/relationships/theme" Target="/ppt/slideMasters/theme/theme1.xml" Id="R31bebd5ad402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36e86ed0d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501f0261d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7336aa5f4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d568799f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b0097402f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bef694e99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8274d5f08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55cf0ff8f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FAIRPRICE HÅNDVERK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FAIRPRICE HÅNDVERK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4 980 432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748 333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BURZYMOWSKI ROBERT MARCIN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RINCKLAKE JENS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Råstadveien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925 386 413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