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f9ffccc84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78777d42b4552"/>
  </p:sldMasterIdLst>
  <p:sldIdLst>
    <p:sldId xmlns:r="http://schemas.openxmlformats.org/officeDocument/2006/relationships" id="256" r:id="Ref296c76b5074cb5"/>
    <p:sldId xmlns:r="http://schemas.openxmlformats.org/officeDocument/2006/relationships" id="257" r:id="R0186fb1f9c7b4a35"/>
    <p:sldId xmlns:r="http://schemas.openxmlformats.org/officeDocument/2006/relationships" id="258" r:id="R8da9130f10e2468d"/>
    <p:sldId xmlns:r="http://schemas.openxmlformats.org/officeDocument/2006/relationships" id="259" r:id="Rd0cafdd88b594b99"/>
    <p:sldId xmlns:r="http://schemas.openxmlformats.org/officeDocument/2006/relationships" id="260" r:id="R29b711de892a4b71"/>
    <p:sldId xmlns:r="http://schemas.openxmlformats.org/officeDocument/2006/relationships" id="261" r:id="R32eee5d288084b6a"/>
    <p:sldId xmlns:r="http://schemas.openxmlformats.org/officeDocument/2006/relationships" id="262" r:id="R60b74c0584c0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78777d42b4552" /><Relationship Type="http://schemas.openxmlformats.org/officeDocument/2006/relationships/slide" Target="/ppt/slides/slide1.xml" Id="Ref296c76b5074cb5" /><Relationship Type="http://schemas.openxmlformats.org/officeDocument/2006/relationships/slide" Target="/ppt/slides/slide2.xml" Id="R0186fb1f9c7b4a35" /><Relationship Type="http://schemas.openxmlformats.org/officeDocument/2006/relationships/slide" Target="/ppt/slides/slide3.xml" Id="R8da9130f10e2468d" /><Relationship Type="http://schemas.openxmlformats.org/officeDocument/2006/relationships/slide" Target="/ppt/slides/slide4.xml" Id="Rd0cafdd88b594b99" /><Relationship Type="http://schemas.openxmlformats.org/officeDocument/2006/relationships/slide" Target="/ppt/slides/slide5.xml" Id="R29b711de892a4b71" /><Relationship Type="http://schemas.openxmlformats.org/officeDocument/2006/relationships/slide" Target="/ppt/slides/slide6.xml" Id="R32eee5d288084b6a" /><Relationship Type="http://schemas.openxmlformats.org/officeDocument/2006/relationships/slide" Target="/ppt/slides/slide7.xml" Id="R60b74c0584c0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34e9e9e58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9523a1d034ed1" /><Relationship Type="http://schemas.openxmlformats.org/officeDocument/2006/relationships/theme" Target="/ppt/slideMasters/theme/theme1.xml" Id="R2914f3109d4d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9523a1d03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a2fbaacc4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a0a6b4f4545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f413e6f0c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0039cae3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ad6ca65ac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c346a89cc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b9f0c4731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FUGLERUD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FUGLERUD EIENDOM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FUGLERUD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