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5bc1924228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a74c5ded24fd9"/>
  </p:sldMasterIdLst>
  <p:sldIdLst>
    <p:sldId xmlns:r="http://schemas.openxmlformats.org/officeDocument/2006/relationships" id="256" r:id="R77c35cd759a847c3"/>
    <p:sldId xmlns:r="http://schemas.openxmlformats.org/officeDocument/2006/relationships" id="257" r:id="Rad387b6c7a7549e1"/>
    <p:sldId xmlns:r="http://schemas.openxmlformats.org/officeDocument/2006/relationships" id="258" r:id="R9c4eb68622ec4dad"/>
    <p:sldId xmlns:r="http://schemas.openxmlformats.org/officeDocument/2006/relationships" id="259" r:id="Raaba00e86dd148ef"/>
    <p:sldId xmlns:r="http://schemas.openxmlformats.org/officeDocument/2006/relationships" id="260" r:id="R61c5fd7c276e422b"/>
    <p:sldId xmlns:r="http://schemas.openxmlformats.org/officeDocument/2006/relationships" id="261" r:id="R259d749185e342dd"/>
    <p:sldId xmlns:r="http://schemas.openxmlformats.org/officeDocument/2006/relationships" id="262" r:id="R784c021145324a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a74c5ded24fd9" /><Relationship Type="http://schemas.openxmlformats.org/officeDocument/2006/relationships/slide" Target="/ppt/slides/slide1.xml" Id="R77c35cd759a847c3" /><Relationship Type="http://schemas.openxmlformats.org/officeDocument/2006/relationships/slide" Target="/ppt/slides/slide2.xml" Id="Rad387b6c7a7549e1" /><Relationship Type="http://schemas.openxmlformats.org/officeDocument/2006/relationships/slide" Target="/ppt/slides/slide3.xml" Id="R9c4eb68622ec4dad" /><Relationship Type="http://schemas.openxmlformats.org/officeDocument/2006/relationships/slide" Target="/ppt/slides/slide4.xml" Id="Raaba00e86dd148ef" /><Relationship Type="http://schemas.openxmlformats.org/officeDocument/2006/relationships/slide" Target="/ppt/slides/slide5.xml" Id="R61c5fd7c276e422b" /><Relationship Type="http://schemas.openxmlformats.org/officeDocument/2006/relationships/slide" Target="/ppt/slides/slide6.xml" Id="R259d749185e342dd" /><Relationship Type="http://schemas.openxmlformats.org/officeDocument/2006/relationships/slide" Target="/ppt/slides/slide7.xml" Id="R784c021145324a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6859c4686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a6fbeffad48af" /><Relationship Type="http://schemas.openxmlformats.org/officeDocument/2006/relationships/theme" Target="/ppt/slideMasters/theme/theme1.xml" Id="R1c64939a642c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4a6fbeffad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60d6b285d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1b8aea325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766a889234c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8d1c336ba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ec2fbd81e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88fc7c0a54f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5c680794145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