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122dbf5fe1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b8524799c04038"/>
  </p:sldMasterIdLst>
  <p:sldIdLst>
    <p:sldId xmlns:r="http://schemas.openxmlformats.org/officeDocument/2006/relationships" id="256" r:id="R39285834ef284deb"/>
    <p:sldId xmlns:r="http://schemas.openxmlformats.org/officeDocument/2006/relationships" id="257" r:id="Rb91518ad99174145"/>
    <p:sldId xmlns:r="http://schemas.openxmlformats.org/officeDocument/2006/relationships" id="258" r:id="Rec83b93244c8439b"/>
    <p:sldId xmlns:r="http://schemas.openxmlformats.org/officeDocument/2006/relationships" id="259" r:id="R1b02eb9793614ea9"/>
    <p:sldId xmlns:r="http://schemas.openxmlformats.org/officeDocument/2006/relationships" id="260" r:id="R50c111c964d9431c"/>
    <p:sldId xmlns:r="http://schemas.openxmlformats.org/officeDocument/2006/relationships" id="261" r:id="R025a7783cf5d489d"/>
    <p:sldId xmlns:r="http://schemas.openxmlformats.org/officeDocument/2006/relationships" id="262" r:id="R8b2a522c07c044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8524799c04038" /><Relationship Type="http://schemas.openxmlformats.org/officeDocument/2006/relationships/slide" Target="/ppt/slides/slide1.xml" Id="R39285834ef284deb" /><Relationship Type="http://schemas.openxmlformats.org/officeDocument/2006/relationships/slide" Target="/ppt/slides/slide2.xml" Id="Rb91518ad99174145" /><Relationship Type="http://schemas.openxmlformats.org/officeDocument/2006/relationships/slide" Target="/ppt/slides/slide3.xml" Id="Rec83b93244c8439b" /><Relationship Type="http://schemas.openxmlformats.org/officeDocument/2006/relationships/slide" Target="/ppt/slides/slide4.xml" Id="R1b02eb9793614ea9" /><Relationship Type="http://schemas.openxmlformats.org/officeDocument/2006/relationships/slide" Target="/ppt/slides/slide5.xml" Id="R50c111c964d9431c" /><Relationship Type="http://schemas.openxmlformats.org/officeDocument/2006/relationships/slide" Target="/ppt/slides/slide6.xml" Id="R025a7783cf5d489d" /><Relationship Type="http://schemas.openxmlformats.org/officeDocument/2006/relationships/slide" Target="/ppt/slides/slide7.xml" Id="R8b2a522c07c044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d202b863742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9374d2a734b2d" /><Relationship Type="http://schemas.openxmlformats.org/officeDocument/2006/relationships/theme" Target="/ppt/slideMasters/theme/theme1.xml" Id="Rd61626cdf43f4f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59374d2a734b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402971453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19c5ae35143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913e02bae41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8e40fa88c48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8db2a3ff949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73787f37143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efda1634441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