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4ac11915da0496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8c4cb2553ba4f2e"/>
  </p:sldMasterIdLst>
  <p:sldIdLst>
    <p:sldId xmlns:r="http://schemas.openxmlformats.org/officeDocument/2006/relationships" id="256" r:id="R460330c0e0834f64"/>
    <p:sldId xmlns:r="http://schemas.openxmlformats.org/officeDocument/2006/relationships" id="257" r:id="Rce9a146b52384303"/>
    <p:sldId xmlns:r="http://schemas.openxmlformats.org/officeDocument/2006/relationships" id="258" r:id="R2827531b4d884c46"/>
    <p:sldId xmlns:r="http://schemas.openxmlformats.org/officeDocument/2006/relationships" id="259" r:id="R2cb30c8f90914607"/>
    <p:sldId xmlns:r="http://schemas.openxmlformats.org/officeDocument/2006/relationships" id="260" r:id="R9c4efa0a65cc46e3"/>
    <p:sldId xmlns:r="http://schemas.openxmlformats.org/officeDocument/2006/relationships" id="261" r:id="R1fa72711de044dfb"/>
    <p:sldId xmlns:r="http://schemas.openxmlformats.org/officeDocument/2006/relationships" id="262" r:id="Rf54599c9cc95489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c4cb2553ba4f2e" /><Relationship Type="http://schemas.openxmlformats.org/officeDocument/2006/relationships/slide" Target="/ppt/slides/slide1.xml" Id="R460330c0e0834f64" /><Relationship Type="http://schemas.openxmlformats.org/officeDocument/2006/relationships/slide" Target="/ppt/slides/slide2.xml" Id="Rce9a146b52384303" /><Relationship Type="http://schemas.openxmlformats.org/officeDocument/2006/relationships/slide" Target="/ppt/slides/slide3.xml" Id="R2827531b4d884c46" /><Relationship Type="http://schemas.openxmlformats.org/officeDocument/2006/relationships/slide" Target="/ppt/slides/slide4.xml" Id="R2cb30c8f90914607" /><Relationship Type="http://schemas.openxmlformats.org/officeDocument/2006/relationships/slide" Target="/ppt/slides/slide5.xml" Id="R9c4efa0a65cc46e3" /><Relationship Type="http://schemas.openxmlformats.org/officeDocument/2006/relationships/slide" Target="/ppt/slides/slide6.xml" Id="R1fa72711de044dfb" /><Relationship Type="http://schemas.openxmlformats.org/officeDocument/2006/relationships/slide" Target="/ppt/slides/slide7.xml" Id="Rf54599c9cc95489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a87d3d382c439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1fdc2f8bbf400f" /><Relationship Type="http://schemas.openxmlformats.org/officeDocument/2006/relationships/theme" Target="/ppt/slideMasters/theme/theme1.xml" Id="Rd5e2a1e680744e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31fdc2f8bbf400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c229d8162f4d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35b40ea62741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88a0214b294d2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c68d1925c640b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a631b52a164d9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7937b78f9d448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ebb139cccf417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NORWEGIAN SEAFOOD TRUST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SEAFOOD TRUST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NORWEGIAN SEAFOOD TRUST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SEAFOOD TRUST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SEAFOOD TRUST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SEAFOOD TRUST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−23 855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−23 855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102 506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266 154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SEAFOOD TRUST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NORSKE SJØMATBEDRIFTERS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SEAFOOD TRUST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925 369 608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SEAFOOD TRUST AS</a:t>
            </a:r>
          </a:p>
        </p:txBody>
      </p:sp>
    </p:spTree>
  </p:cSld>
  <p:clrMapOvr>
    <a:masterClrMapping xmlns:a="http://schemas.openxmlformats.org/drawingml/2006/main"/>
  </p:clrMapOvr>
</p:sld>
</file>