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cac8861593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3d4f70f83442c"/>
  </p:sldMasterIdLst>
  <p:sldIdLst>
    <p:sldId xmlns:r="http://schemas.openxmlformats.org/officeDocument/2006/relationships" id="256" r:id="Racac6adccf7948cf"/>
    <p:sldId xmlns:r="http://schemas.openxmlformats.org/officeDocument/2006/relationships" id="257" r:id="R19aa367b1dda4ea7"/>
    <p:sldId xmlns:r="http://schemas.openxmlformats.org/officeDocument/2006/relationships" id="258" r:id="Rf97b5ab7d1264149"/>
    <p:sldId xmlns:r="http://schemas.openxmlformats.org/officeDocument/2006/relationships" id="259" r:id="Rd42196e6cb2340e1"/>
    <p:sldId xmlns:r="http://schemas.openxmlformats.org/officeDocument/2006/relationships" id="260" r:id="Rcaf16c5583dd423a"/>
    <p:sldId xmlns:r="http://schemas.openxmlformats.org/officeDocument/2006/relationships" id="261" r:id="Ra2383b81a3414362"/>
    <p:sldId xmlns:r="http://schemas.openxmlformats.org/officeDocument/2006/relationships" id="262" r:id="Rd62142c4d7ec45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3d4f70f83442c" /><Relationship Type="http://schemas.openxmlformats.org/officeDocument/2006/relationships/slide" Target="/ppt/slides/slide1.xml" Id="Racac6adccf7948cf" /><Relationship Type="http://schemas.openxmlformats.org/officeDocument/2006/relationships/slide" Target="/ppt/slides/slide2.xml" Id="R19aa367b1dda4ea7" /><Relationship Type="http://schemas.openxmlformats.org/officeDocument/2006/relationships/slide" Target="/ppt/slides/slide3.xml" Id="Rf97b5ab7d1264149" /><Relationship Type="http://schemas.openxmlformats.org/officeDocument/2006/relationships/slide" Target="/ppt/slides/slide4.xml" Id="Rd42196e6cb2340e1" /><Relationship Type="http://schemas.openxmlformats.org/officeDocument/2006/relationships/slide" Target="/ppt/slides/slide5.xml" Id="Rcaf16c5583dd423a" /><Relationship Type="http://schemas.openxmlformats.org/officeDocument/2006/relationships/slide" Target="/ppt/slides/slide6.xml" Id="Ra2383b81a3414362" /><Relationship Type="http://schemas.openxmlformats.org/officeDocument/2006/relationships/slide" Target="/ppt/slides/slide7.xml" Id="Rd62142c4d7ec45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e4cb806fc4a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02592f4764673" /><Relationship Type="http://schemas.openxmlformats.org/officeDocument/2006/relationships/theme" Target="/ppt/slideMasters/theme/theme1.xml" Id="R726565af740c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c02592f47646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c8b631007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6efdcea08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8253aef142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978120af9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a62a07eff48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b1f62c5a642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048f62d8c42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