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9683e88fadd4b1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e70c1a5e5bd4f61"/>
  </p:sldMasterIdLst>
  <p:sldIdLst>
    <p:sldId xmlns:r="http://schemas.openxmlformats.org/officeDocument/2006/relationships" id="256" r:id="Re8d774312493489c"/>
    <p:sldId xmlns:r="http://schemas.openxmlformats.org/officeDocument/2006/relationships" id="257" r:id="Rb00bbc3d8c434252"/>
    <p:sldId xmlns:r="http://schemas.openxmlformats.org/officeDocument/2006/relationships" id="258" r:id="R88914877ee6045be"/>
    <p:sldId xmlns:r="http://schemas.openxmlformats.org/officeDocument/2006/relationships" id="259" r:id="R05e42e6993e34f61"/>
    <p:sldId xmlns:r="http://schemas.openxmlformats.org/officeDocument/2006/relationships" id="260" r:id="R9c51a78c8621402c"/>
    <p:sldId xmlns:r="http://schemas.openxmlformats.org/officeDocument/2006/relationships" id="261" r:id="R858fd30972ce433a"/>
    <p:sldId xmlns:r="http://schemas.openxmlformats.org/officeDocument/2006/relationships" id="262" r:id="Rff8693710c90483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e70c1a5e5bd4f61" /><Relationship Type="http://schemas.openxmlformats.org/officeDocument/2006/relationships/slide" Target="/ppt/slides/slide1.xml" Id="Re8d774312493489c" /><Relationship Type="http://schemas.openxmlformats.org/officeDocument/2006/relationships/slide" Target="/ppt/slides/slide2.xml" Id="Rb00bbc3d8c434252" /><Relationship Type="http://schemas.openxmlformats.org/officeDocument/2006/relationships/slide" Target="/ppt/slides/slide3.xml" Id="R88914877ee6045be" /><Relationship Type="http://schemas.openxmlformats.org/officeDocument/2006/relationships/slide" Target="/ppt/slides/slide4.xml" Id="R05e42e6993e34f61" /><Relationship Type="http://schemas.openxmlformats.org/officeDocument/2006/relationships/slide" Target="/ppt/slides/slide5.xml" Id="R9c51a78c8621402c" /><Relationship Type="http://schemas.openxmlformats.org/officeDocument/2006/relationships/slide" Target="/ppt/slides/slide6.xml" Id="R858fd30972ce433a" /><Relationship Type="http://schemas.openxmlformats.org/officeDocument/2006/relationships/slide" Target="/ppt/slides/slide7.xml" Id="Rff8693710c90483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8a07ffc4e848a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8c92368e464715" /><Relationship Type="http://schemas.openxmlformats.org/officeDocument/2006/relationships/theme" Target="/ppt/slideMasters/theme/theme1.xml" Id="R264ea0409e6b4b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08c92368e46471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d759048dc8479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514483f3d9490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40ef5368d64e0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7d687ab9c445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790c1daeaf48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1fa8b3fa9b432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18d5a678434e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TIM OFFSHORE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TIM OFFSHORE AS ble etablert [år] og holder til i Loddefjord.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−525 161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−525 469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−261 696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23 575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AHPA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 OFFSHORE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Sildaberget 22A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5171 Loddefjord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925 367 567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TIM OFFSHORE AS</a:t>
            </a:r>
          </a:p>
        </p:txBody>
      </p:sp>
    </p:spTree>
  </p:cSld>
  <p:clrMapOvr>
    <a:masterClrMapping xmlns:a="http://schemas.openxmlformats.org/drawingml/2006/main"/>
  </p:clrMapOvr>
</p:sld>
</file>