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65e24002334f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85651f4164b2f"/>
  </p:sldMasterIdLst>
  <p:sldIdLst>
    <p:sldId xmlns:r="http://schemas.openxmlformats.org/officeDocument/2006/relationships" id="256" r:id="Re35f51a23cfc44e2"/>
    <p:sldId xmlns:r="http://schemas.openxmlformats.org/officeDocument/2006/relationships" id="257" r:id="R341da2a9bbda42be"/>
    <p:sldId xmlns:r="http://schemas.openxmlformats.org/officeDocument/2006/relationships" id="258" r:id="Rb32105d2677942da"/>
    <p:sldId xmlns:r="http://schemas.openxmlformats.org/officeDocument/2006/relationships" id="259" r:id="Rd23cf24adc214064"/>
    <p:sldId xmlns:r="http://schemas.openxmlformats.org/officeDocument/2006/relationships" id="260" r:id="Reffe716ff1ae4d1c"/>
    <p:sldId xmlns:r="http://schemas.openxmlformats.org/officeDocument/2006/relationships" id="261" r:id="Rcf8b789fd2c5463c"/>
    <p:sldId xmlns:r="http://schemas.openxmlformats.org/officeDocument/2006/relationships" id="262" r:id="Rd9f80a3c64c1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85651f4164b2f" /><Relationship Type="http://schemas.openxmlformats.org/officeDocument/2006/relationships/slide" Target="/ppt/slides/slide1.xml" Id="Re35f51a23cfc44e2" /><Relationship Type="http://schemas.openxmlformats.org/officeDocument/2006/relationships/slide" Target="/ppt/slides/slide2.xml" Id="R341da2a9bbda42be" /><Relationship Type="http://schemas.openxmlformats.org/officeDocument/2006/relationships/slide" Target="/ppt/slides/slide3.xml" Id="Rb32105d2677942da" /><Relationship Type="http://schemas.openxmlformats.org/officeDocument/2006/relationships/slide" Target="/ppt/slides/slide4.xml" Id="Rd23cf24adc214064" /><Relationship Type="http://schemas.openxmlformats.org/officeDocument/2006/relationships/slide" Target="/ppt/slides/slide5.xml" Id="Reffe716ff1ae4d1c" /><Relationship Type="http://schemas.openxmlformats.org/officeDocument/2006/relationships/slide" Target="/ppt/slides/slide6.xml" Id="Rcf8b789fd2c5463c" /><Relationship Type="http://schemas.openxmlformats.org/officeDocument/2006/relationships/slide" Target="/ppt/slides/slide7.xml" Id="Rd9f80a3c64c1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ae40ca701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f872c95ff4ea0" /><Relationship Type="http://schemas.openxmlformats.org/officeDocument/2006/relationships/theme" Target="/ppt/slideMasters/theme/theme1.xml" Id="R2dd788debcaf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df872c95ff4e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257ad562f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659d59b61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7fc1506d2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1ec62016140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a50663ffa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62709778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1634c0262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