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526777564e743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bcdb5815d5a40cd"/>
  </p:sldMasterIdLst>
  <p:sldIdLst>
    <p:sldId xmlns:r="http://schemas.openxmlformats.org/officeDocument/2006/relationships" id="256" r:id="Refe770b0b4d54b74"/>
    <p:sldId xmlns:r="http://schemas.openxmlformats.org/officeDocument/2006/relationships" id="257" r:id="R204c75cad3994639"/>
    <p:sldId xmlns:r="http://schemas.openxmlformats.org/officeDocument/2006/relationships" id="258" r:id="R34cd2a5a9e294fb9"/>
    <p:sldId xmlns:r="http://schemas.openxmlformats.org/officeDocument/2006/relationships" id="259" r:id="R33b93fe60340448f"/>
    <p:sldId xmlns:r="http://schemas.openxmlformats.org/officeDocument/2006/relationships" id="260" r:id="Rf0ddc79cf5684889"/>
    <p:sldId xmlns:r="http://schemas.openxmlformats.org/officeDocument/2006/relationships" id="261" r:id="R6c228938c1614019"/>
    <p:sldId xmlns:r="http://schemas.openxmlformats.org/officeDocument/2006/relationships" id="262" r:id="R7f2023f37fd944c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cdb5815d5a40cd" /><Relationship Type="http://schemas.openxmlformats.org/officeDocument/2006/relationships/slide" Target="/ppt/slides/slide1.xml" Id="Refe770b0b4d54b74" /><Relationship Type="http://schemas.openxmlformats.org/officeDocument/2006/relationships/slide" Target="/ppt/slides/slide2.xml" Id="R204c75cad3994639" /><Relationship Type="http://schemas.openxmlformats.org/officeDocument/2006/relationships/slide" Target="/ppt/slides/slide3.xml" Id="R34cd2a5a9e294fb9" /><Relationship Type="http://schemas.openxmlformats.org/officeDocument/2006/relationships/slide" Target="/ppt/slides/slide4.xml" Id="R33b93fe60340448f" /><Relationship Type="http://schemas.openxmlformats.org/officeDocument/2006/relationships/slide" Target="/ppt/slides/slide5.xml" Id="Rf0ddc79cf5684889" /><Relationship Type="http://schemas.openxmlformats.org/officeDocument/2006/relationships/slide" Target="/ppt/slides/slide6.xml" Id="R6c228938c1614019" /><Relationship Type="http://schemas.openxmlformats.org/officeDocument/2006/relationships/slide" Target="/ppt/slides/slide7.xml" Id="R7f2023f37fd944c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d8cfdc8713411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7996e5d4004190" /><Relationship Type="http://schemas.openxmlformats.org/officeDocument/2006/relationships/theme" Target="/ppt/slideMasters/theme/theme1.xml" Id="R4ac526d996144b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07996e5d40041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1feae512f448b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4cd23d68bf43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611ae2f854493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3654ff96e34c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6013bef5444ef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538748861542b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15e118d442408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LIALA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LIALA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LIALA AS ble etablert [år] og holder til i Masfjordnes.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LIALA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LIALA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LIALA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−11 145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161 176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449 195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1 019 323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LIALA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LINN ANDVIK LAHTI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LIALA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Austfjordvegen 2575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5981 Masfjordnes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925 347 124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LIALA AS</a:t>
            </a:r>
          </a:p>
        </p:txBody>
      </p:sp>
    </p:spTree>
  </p:cSld>
  <p:clrMapOvr>
    <a:masterClrMapping xmlns:a="http://schemas.openxmlformats.org/drawingml/2006/main"/>
  </p:clrMapOvr>
</p:sld>
</file>