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68ad069ed54d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5e487e1914766"/>
  </p:sldMasterIdLst>
  <p:sldIdLst>
    <p:sldId xmlns:r="http://schemas.openxmlformats.org/officeDocument/2006/relationships" id="256" r:id="R04e433b3c43a4dbb"/>
    <p:sldId xmlns:r="http://schemas.openxmlformats.org/officeDocument/2006/relationships" id="257" r:id="R7299b264c13d4f55"/>
    <p:sldId xmlns:r="http://schemas.openxmlformats.org/officeDocument/2006/relationships" id="258" r:id="R4cbe733e733c4f88"/>
    <p:sldId xmlns:r="http://schemas.openxmlformats.org/officeDocument/2006/relationships" id="259" r:id="Rcadafbf5b003424f"/>
    <p:sldId xmlns:r="http://schemas.openxmlformats.org/officeDocument/2006/relationships" id="260" r:id="Re886876c62d7480f"/>
    <p:sldId xmlns:r="http://schemas.openxmlformats.org/officeDocument/2006/relationships" id="261" r:id="R25ef4d6c25de4b11"/>
    <p:sldId xmlns:r="http://schemas.openxmlformats.org/officeDocument/2006/relationships" id="262" r:id="Rbb02fae1e69f45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5e487e1914766" /><Relationship Type="http://schemas.openxmlformats.org/officeDocument/2006/relationships/slide" Target="/ppt/slides/slide1.xml" Id="R04e433b3c43a4dbb" /><Relationship Type="http://schemas.openxmlformats.org/officeDocument/2006/relationships/slide" Target="/ppt/slides/slide2.xml" Id="R7299b264c13d4f55" /><Relationship Type="http://schemas.openxmlformats.org/officeDocument/2006/relationships/slide" Target="/ppt/slides/slide3.xml" Id="R4cbe733e733c4f88" /><Relationship Type="http://schemas.openxmlformats.org/officeDocument/2006/relationships/slide" Target="/ppt/slides/slide4.xml" Id="Rcadafbf5b003424f" /><Relationship Type="http://schemas.openxmlformats.org/officeDocument/2006/relationships/slide" Target="/ppt/slides/slide5.xml" Id="Re886876c62d7480f" /><Relationship Type="http://schemas.openxmlformats.org/officeDocument/2006/relationships/slide" Target="/ppt/slides/slide6.xml" Id="R25ef4d6c25de4b11" /><Relationship Type="http://schemas.openxmlformats.org/officeDocument/2006/relationships/slide" Target="/ppt/slides/slide7.xml" Id="Rbb02fae1e69f45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5ea14440f44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a3b21bb254e83" /><Relationship Type="http://schemas.openxmlformats.org/officeDocument/2006/relationships/theme" Target="/ppt/slideMasters/theme/theme1.xml" Id="R2697b77a4cc440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5a3b21bb254e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65367c37943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901358bf04a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704aefafe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81334941943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fc56260c246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d0725b29f4c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450474d0a4c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1-2 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1-2 TRE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16 341 156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1 917 347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5 494 783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 AS  –  72,1 %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LEDANG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BAGRON HOLDING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Oredalsveien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