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6fb4edaed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53a367424458d"/>
  </p:sldMasterIdLst>
  <p:sldIdLst>
    <p:sldId xmlns:r="http://schemas.openxmlformats.org/officeDocument/2006/relationships" id="256" r:id="R5cf408db09d54f74"/>
    <p:sldId xmlns:r="http://schemas.openxmlformats.org/officeDocument/2006/relationships" id="257" r:id="R01903b4874a54210"/>
    <p:sldId xmlns:r="http://schemas.openxmlformats.org/officeDocument/2006/relationships" id="258" r:id="Ref4b71b3e7fe425d"/>
    <p:sldId xmlns:r="http://schemas.openxmlformats.org/officeDocument/2006/relationships" id="259" r:id="R40da028dace54057"/>
    <p:sldId xmlns:r="http://schemas.openxmlformats.org/officeDocument/2006/relationships" id="260" r:id="R9514066c5c494eb0"/>
    <p:sldId xmlns:r="http://schemas.openxmlformats.org/officeDocument/2006/relationships" id="261" r:id="Re7a7adc88bfb4d37"/>
    <p:sldId xmlns:r="http://schemas.openxmlformats.org/officeDocument/2006/relationships" id="262" r:id="Rf07e5eba055c40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53a367424458d" /><Relationship Type="http://schemas.openxmlformats.org/officeDocument/2006/relationships/slide" Target="/ppt/slides/slide1.xml" Id="R5cf408db09d54f74" /><Relationship Type="http://schemas.openxmlformats.org/officeDocument/2006/relationships/slide" Target="/ppt/slides/slide2.xml" Id="R01903b4874a54210" /><Relationship Type="http://schemas.openxmlformats.org/officeDocument/2006/relationships/slide" Target="/ppt/slides/slide3.xml" Id="Ref4b71b3e7fe425d" /><Relationship Type="http://schemas.openxmlformats.org/officeDocument/2006/relationships/slide" Target="/ppt/slides/slide4.xml" Id="R40da028dace54057" /><Relationship Type="http://schemas.openxmlformats.org/officeDocument/2006/relationships/slide" Target="/ppt/slides/slide5.xml" Id="R9514066c5c494eb0" /><Relationship Type="http://schemas.openxmlformats.org/officeDocument/2006/relationships/slide" Target="/ppt/slides/slide6.xml" Id="Re7a7adc88bfb4d37" /><Relationship Type="http://schemas.openxmlformats.org/officeDocument/2006/relationships/slide" Target="/ppt/slides/slide7.xml" Id="Rf07e5eba055c40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5e3fa0e9848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451fe72ff4f4e" /><Relationship Type="http://schemas.openxmlformats.org/officeDocument/2006/relationships/theme" Target="/ppt/slideMasters/theme/theme1.xml" Id="R35c1c33a0950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451fe72ff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d4764f79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c240e97cc49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9c17bc63440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2f5f12cdf44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15250684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5d96c2245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fe15edb18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1-2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1-2 TRE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16 341 156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5 494 783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 AS  –  72,1 %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LEDANG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BAGRON HOLDING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Oredalsveien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1613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1-2 TRE AS</a:t>
            </a:r>
          </a:p>
        </p:txBody>
      </p:sp>
    </p:spTree>
  </p:cSld>
  <p:clrMapOvr>
    <a:masterClrMapping xmlns:a="http://schemas.openxmlformats.org/drawingml/2006/main"/>
  </p:clrMapOvr>
</p:sld>
</file>