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9e64596d8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482d82672d4850"/>
  </p:sldMasterIdLst>
  <p:sldIdLst>
    <p:sldId xmlns:r="http://schemas.openxmlformats.org/officeDocument/2006/relationships" id="256" r:id="R1ad5fbfac5bf4089"/>
    <p:sldId xmlns:r="http://schemas.openxmlformats.org/officeDocument/2006/relationships" id="257" r:id="R2630fe37c37b4a4a"/>
    <p:sldId xmlns:r="http://schemas.openxmlformats.org/officeDocument/2006/relationships" id="258" r:id="R990bf196b5a04f04"/>
    <p:sldId xmlns:r="http://schemas.openxmlformats.org/officeDocument/2006/relationships" id="259" r:id="Red523f382f2343ad"/>
    <p:sldId xmlns:r="http://schemas.openxmlformats.org/officeDocument/2006/relationships" id="260" r:id="Re83da41d3b0c4097"/>
    <p:sldId xmlns:r="http://schemas.openxmlformats.org/officeDocument/2006/relationships" id="261" r:id="Rd54bc8a93d16407f"/>
    <p:sldId xmlns:r="http://schemas.openxmlformats.org/officeDocument/2006/relationships" id="262" r:id="Rb369498e1e9d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82d82672d4850" /><Relationship Type="http://schemas.openxmlformats.org/officeDocument/2006/relationships/slide" Target="/ppt/slides/slide1.xml" Id="R1ad5fbfac5bf4089" /><Relationship Type="http://schemas.openxmlformats.org/officeDocument/2006/relationships/slide" Target="/ppt/slides/slide2.xml" Id="R2630fe37c37b4a4a" /><Relationship Type="http://schemas.openxmlformats.org/officeDocument/2006/relationships/slide" Target="/ppt/slides/slide3.xml" Id="R990bf196b5a04f04" /><Relationship Type="http://schemas.openxmlformats.org/officeDocument/2006/relationships/slide" Target="/ppt/slides/slide4.xml" Id="Red523f382f2343ad" /><Relationship Type="http://schemas.openxmlformats.org/officeDocument/2006/relationships/slide" Target="/ppt/slides/slide5.xml" Id="Re83da41d3b0c4097" /><Relationship Type="http://schemas.openxmlformats.org/officeDocument/2006/relationships/slide" Target="/ppt/slides/slide6.xml" Id="Rd54bc8a93d16407f" /><Relationship Type="http://schemas.openxmlformats.org/officeDocument/2006/relationships/slide" Target="/ppt/slides/slide7.xml" Id="Rb369498e1e9d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f0f1c0ca245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47c0421c74ef9" /><Relationship Type="http://schemas.openxmlformats.org/officeDocument/2006/relationships/theme" Target="/ppt/slideMasters/theme/theme1.xml" Id="Rfd3315a9d142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47c0421c7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4c8a49b1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d24930617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5c02c2df41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58176a239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f1cb02f06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80a6a8d61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cd7119114d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1-2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1-2 TRE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 –  72,1 %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LEDANG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BAGRON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