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fe86c948a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4bc91fc7b480e"/>
  </p:sldMasterIdLst>
  <p:sldIdLst>
    <p:sldId xmlns:r="http://schemas.openxmlformats.org/officeDocument/2006/relationships" id="256" r:id="Rc51e609e6de349ae"/>
    <p:sldId xmlns:r="http://schemas.openxmlformats.org/officeDocument/2006/relationships" id="257" r:id="Ra2a93273f6004f11"/>
    <p:sldId xmlns:r="http://schemas.openxmlformats.org/officeDocument/2006/relationships" id="258" r:id="R8b52da49f6654658"/>
    <p:sldId xmlns:r="http://schemas.openxmlformats.org/officeDocument/2006/relationships" id="259" r:id="R4409a411a70442a2"/>
    <p:sldId xmlns:r="http://schemas.openxmlformats.org/officeDocument/2006/relationships" id="260" r:id="Rd103051056124e97"/>
    <p:sldId xmlns:r="http://schemas.openxmlformats.org/officeDocument/2006/relationships" id="261" r:id="R7356350fe3374eac"/>
    <p:sldId xmlns:r="http://schemas.openxmlformats.org/officeDocument/2006/relationships" id="262" r:id="Rf6b5c49a673a46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4bc91fc7b480e" /><Relationship Type="http://schemas.openxmlformats.org/officeDocument/2006/relationships/slide" Target="/ppt/slides/slide1.xml" Id="Rc51e609e6de349ae" /><Relationship Type="http://schemas.openxmlformats.org/officeDocument/2006/relationships/slide" Target="/ppt/slides/slide2.xml" Id="Ra2a93273f6004f11" /><Relationship Type="http://schemas.openxmlformats.org/officeDocument/2006/relationships/slide" Target="/ppt/slides/slide3.xml" Id="R8b52da49f6654658" /><Relationship Type="http://schemas.openxmlformats.org/officeDocument/2006/relationships/slide" Target="/ppt/slides/slide4.xml" Id="R4409a411a70442a2" /><Relationship Type="http://schemas.openxmlformats.org/officeDocument/2006/relationships/slide" Target="/ppt/slides/slide5.xml" Id="Rd103051056124e97" /><Relationship Type="http://schemas.openxmlformats.org/officeDocument/2006/relationships/slide" Target="/ppt/slides/slide6.xml" Id="R7356350fe3374eac" /><Relationship Type="http://schemas.openxmlformats.org/officeDocument/2006/relationships/slide" Target="/ppt/slides/slide7.xml" Id="Rf6b5c49a673a46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5131f851b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7dccfefb449f2" /><Relationship Type="http://schemas.openxmlformats.org/officeDocument/2006/relationships/theme" Target="/ppt/slideMasters/theme/theme1.xml" Id="Rc357bb333805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7dccfefb449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5ab5a9947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abe82fc3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90857265349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ea0e4e817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735feadad46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4418bfce642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16ea5fd6346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