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921018a02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37927f0854755"/>
  </p:sldMasterIdLst>
  <p:sldIdLst>
    <p:sldId xmlns:r="http://schemas.openxmlformats.org/officeDocument/2006/relationships" id="256" r:id="R567c0338eb2946d4"/>
    <p:sldId xmlns:r="http://schemas.openxmlformats.org/officeDocument/2006/relationships" id="257" r:id="R90aa45bdc8704f56"/>
    <p:sldId xmlns:r="http://schemas.openxmlformats.org/officeDocument/2006/relationships" id="258" r:id="R82ea61661ede4734"/>
    <p:sldId xmlns:r="http://schemas.openxmlformats.org/officeDocument/2006/relationships" id="259" r:id="R6bbac6e87f0e493c"/>
    <p:sldId xmlns:r="http://schemas.openxmlformats.org/officeDocument/2006/relationships" id="260" r:id="R6d642b8110e44943"/>
    <p:sldId xmlns:r="http://schemas.openxmlformats.org/officeDocument/2006/relationships" id="261" r:id="Rf0d5944ab0f94385"/>
    <p:sldId xmlns:r="http://schemas.openxmlformats.org/officeDocument/2006/relationships" id="262" r:id="R2e9252bce32d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37927f0854755" /><Relationship Type="http://schemas.openxmlformats.org/officeDocument/2006/relationships/slide" Target="/ppt/slides/slide1.xml" Id="R567c0338eb2946d4" /><Relationship Type="http://schemas.openxmlformats.org/officeDocument/2006/relationships/slide" Target="/ppt/slides/slide2.xml" Id="R90aa45bdc8704f56" /><Relationship Type="http://schemas.openxmlformats.org/officeDocument/2006/relationships/slide" Target="/ppt/slides/slide3.xml" Id="R82ea61661ede4734" /><Relationship Type="http://schemas.openxmlformats.org/officeDocument/2006/relationships/slide" Target="/ppt/slides/slide4.xml" Id="R6bbac6e87f0e493c" /><Relationship Type="http://schemas.openxmlformats.org/officeDocument/2006/relationships/slide" Target="/ppt/slides/slide5.xml" Id="R6d642b8110e44943" /><Relationship Type="http://schemas.openxmlformats.org/officeDocument/2006/relationships/slide" Target="/ppt/slides/slide6.xml" Id="Rf0d5944ab0f94385" /><Relationship Type="http://schemas.openxmlformats.org/officeDocument/2006/relationships/slide" Target="/ppt/slides/slide7.xml" Id="R2e9252bce32d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35529130e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c1edeb5f405e" /><Relationship Type="http://schemas.openxmlformats.org/officeDocument/2006/relationships/theme" Target="/ppt/slideMasters/theme/theme1.xml" Id="R49503cbbd72c41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7fc1edeb5f40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091100b8c4e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ff417f693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cf155ab844b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50a5ec492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6769e5c01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ed4dbbdbd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d1368d93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GIGSTAD HOLDING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7 143 844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10 134 173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20 168 164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GIGSTAD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GIGSTAD HOLDING AS  –  31,3 %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GIGSTAD HOLDING AS  –  31,3 %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Bygdinvegen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GIGSTAD HOLDING AS</a:t>
            </a:r>
          </a:p>
        </p:txBody>
      </p:sp>
    </p:spTree>
  </p:cSld>
  <p:clrMapOvr>
    <a:masterClrMapping xmlns:a="http://schemas.openxmlformats.org/drawingml/2006/main"/>
  </p:clrMapOvr>
</p:sld>
</file>