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9578fbcc2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faac4f4504f28"/>
  </p:sldMasterIdLst>
  <p:sldIdLst>
    <p:sldId xmlns:r="http://schemas.openxmlformats.org/officeDocument/2006/relationships" id="256" r:id="R26ef6dab2d464766"/>
    <p:sldId xmlns:r="http://schemas.openxmlformats.org/officeDocument/2006/relationships" id="257" r:id="Re97a606f1e0f4515"/>
    <p:sldId xmlns:r="http://schemas.openxmlformats.org/officeDocument/2006/relationships" id="258" r:id="R6e0daa998f0d4bc7"/>
    <p:sldId xmlns:r="http://schemas.openxmlformats.org/officeDocument/2006/relationships" id="259" r:id="Rd66593e97c4042cd"/>
    <p:sldId xmlns:r="http://schemas.openxmlformats.org/officeDocument/2006/relationships" id="260" r:id="R58d0da887ef640b7"/>
    <p:sldId xmlns:r="http://schemas.openxmlformats.org/officeDocument/2006/relationships" id="261" r:id="R74d83bd45f974350"/>
    <p:sldId xmlns:r="http://schemas.openxmlformats.org/officeDocument/2006/relationships" id="262" r:id="R20b5cd52115a4b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faac4f4504f28" /><Relationship Type="http://schemas.openxmlformats.org/officeDocument/2006/relationships/slide" Target="/ppt/slides/slide1.xml" Id="R26ef6dab2d464766" /><Relationship Type="http://schemas.openxmlformats.org/officeDocument/2006/relationships/slide" Target="/ppt/slides/slide2.xml" Id="Re97a606f1e0f4515" /><Relationship Type="http://schemas.openxmlformats.org/officeDocument/2006/relationships/slide" Target="/ppt/slides/slide3.xml" Id="R6e0daa998f0d4bc7" /><Relationship Type="http://schemas.openxmlformats.org/officeDocument/2006/relationships/slide" Target="/ppt/slides/slide4.xml" Id="Rd66593e97c4042cd" /><Relationship Type="http://schemas.openxmlformats.org/officeDocument/2006/relationships/slide" Target="/ppt/slides/slide5.xml" Id="R58d0da887ef640b7" /><Relationship Type="http://schemas.openxmlformats.org/officeDocument/2006/relationships/slide" Target="/ppt/slides/slide6.xml" Id="R74d83bd45f974350" /><Relationship Type="http://schemas.openxmlformats.org/officeDocument/2006/relationships/slide" Target="/ppt/slides/slide7.xml" Id="R20b5cd52115a4b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70ba5835c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465b73db04a8c" /><Relationship Type="http://schemas.openxmlformats.org/officeDocument/2006/relationships/theme" Target="/ppt/slideMasters/theme/theme1.xml" Id="R52f3b186a717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465b73db0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9cb89f1c542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507b92d4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f42adda0f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9a61af0b545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fcbaac0914e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f718d9ade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d23573b53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