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fe5e1659d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139bd20ca4aee"/>
  </p:sldMasterIdLst>
  <p:sldIdLst>
    <p:sldId xmlns:r="http://schemas.openxmlformats.org/officeDocument/2006/relationships" id="256" r:id="R8f03e7059d434ee0"/>
    <p:sldId xmlns:r="http://schemas.openxmlformats.org/officeDocument/2006/relationships" id="257" r:id="R1795a70d261948da"/>
    <p:sldId xmlns:r="http://schemas.openxmlformats.org/officeDocument/2006/relationships" id="258" r:id="R7e90914509a84342"/>
    <p:sldId xmlns:r="http://schemas.openxmlformats.org/officeDocument/2006/relationships" id="259" r:id="R0c4340d1833e4f9a"/>
    <p:sldId xmlns:r="http://schemas.openxmlformats.org/officeDocument/2006/relationships" id="260" r:id="R9bd7093e519e430a"/>
    <p:sldId xmlns:r="http://schemas.openxmlformats.org/officeDocument/2006/relationships" id="261" r:id="R7bacbba1f6f3433a"/>
    <p:sldId xmlns:r="http://schemas.openxmlformats.org/officeDocument/2006/relationships" id="262" r:id="Rb4c1c462f38d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139bd20ca4aee" /><Relationship Type="http://schemas.openxmlformats.org/officeDocument/2006/relationships/slide" Target="/ppt/slides/slide1.xml" Id="R8f03e7059d434ee0" /><Relationship Type="http://schemas.openxmlformats.org/officeDocument/2006/relationships/slide" Target="/ppt/slides/slide2.xml" Id="R1795a70d261948da" /><Relationship Type="http://schemas.openxmlformats.org/officeDocument/2006/relationships/slide" Target="/ppt/slides/slide3.xml" Id="R7e90914509a84342" /><Relationship Type="http://schemas.openxmlformats.org/officeDocument/2006/relationships/slide" Target="/ppt/slides/slide4.xml" Id="R0c4340d1833e4f9a" /><Relationship Type="http://schemas.openxmlformats.org/officeDocument/2006/relationships/slide" Target="/ppt/slides/slide5.xml" Id="R9bd7093e519e430a" /><Relationship Type="http://schemas.openxmlformats.org/officeDocument/2006/relationships/slide" Target="/ppt/slides/slide6.xml" Id="R7bacbba1f6f3433a" /><Relationship Type="http://schemas.openxmlformats.org/officeDocument/2006/relationships/slide" Target="/ppt/slides/slide7.xml" Id="Rb4c1c462f38d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cea69c11a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1c3a2d9a2442c" /><Relationship Type="http://schemas.openxmlformats.org/officeDocument/2006/relationships/theme" Target="/ppt/slideMasters/theme/theme1.xml" Id="Rc4db323c41a4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1c3a2d9a2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fbbd69824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8d1307af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9230224b9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bb11d168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2637d9f7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5b1bf53e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14ecf28d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1 812 615 000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