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529e5daac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c5fb210d04ca8"/>
  </p:sldMasterIdLst>
  <p:sldIdLst>
    <p:sldId xmlns:r="http://schemas.openxmlformats.org/officeDocument/2006/relationships" id="256" r:id="R3bb775bf48ca4917"/>
    <p:sldId xmlns:r="http://schemas.openxmlformats.org/officeDocument/2006/relationships" id="257" r:id="Rd397f5bdf842419f"/>
    <p:sldId xmlns:r="http://schemas.openxmlformats.org/officeDocument/2006/relationships" id="258" r:id="R3ff28080ab4242e8"/>
    <p:sldId xmlns:r="http://schemas.openxmlformats.org/officeDocument/2006/relationships" id="259" r:id="R3edad0d2418b4cc7"/>
    <p:sldId xmlns:r="http://schemas.openxmlformats.org/officeDocument/2006/relationships" id="260" r:id="R04f485486e854c47"/>
    <p:sldId xmlns:r="http://schemas.openxmlformats.org/officeDocument/2006/relationships" id="261" r:id="R43796d5b10654661"/>
    <p:sldId xmlns:r="http://schemas.openxmlformats.org/officeDocument/2006/relationships" id="262" r:id="R3d71e2e72b1d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c5fb210d04ca8" /><Relationship Type="http://schemas.openxmlformats.org/officeDocument/2006/relationships/slide" Target="/ppt/slides/slide1.xml" Id="R3bb775bf48ca4917" /><Relationship Type="http://schemas.openxmlformats.org/officeDocument/2006/relationships/slide" Target="/ppt/slides/slide2.xml" Id="Rd397f5bdf842419f" /><Relationship Type="http://schemas.openxmlformats.org/officeDocument/2006/relationships/slide" Target="/ppt/slides/slide3.xml" Id="R3ff28080ab4242e8" /><Relationship Type="http://schemas.openxmlformats.org/officeDocument/2006/relationships/slide" Target="/ppt/slides/slide4.xml" Id="R3edad0d2418b4cc7" /><Relationship Type="http://schemas.openxmlformats.org/officeDocument/2006/relationships/slide" Target="/ppt/slides/slide5.xml" Id="R04f485486e854c47" /><Relationship Type="http://schemas.openxmlformats.org/officeDocument/2006/relationships/slide" Target="/ppt/slides/slide6.xml" Id="R43796d5b10654661" /><Relationship Type="http://schemas.openxmlformats.org/officeDocument/2006/relationships/slide" Target="/ppt/slides/slide7.xml" Id="R3d71e2e72b1d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f31472de8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a28188d4b4d6d" /><Relationship Type="http://schemas.openxmlformats.org/officeDocument/2006/relationships/theme" Target="/ppt/slideMasters/theme/theme1.xml" Id="R9145fb077cdb48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a28188d4b4d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7a6da3f9a4e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2c25e12864b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4fc3edeb2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20601615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288a9774a4c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c0c61f97548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0eb235cec4b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60 026 000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1 777 384 000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1 812 615 000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