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e81d5eada141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0e0f77f13c419d"/>
  </p:sldMasterIdLst>
  <p:sldIdLst>
    <p:sldId xmlns:r="http://schemas.openxmlformats.org/officeDocument/2006/relationships" id="256" r:id="R5de5f567e8d14507"/>
    <p:sldId xmlns:r="http://schemas.openxmlformats.org/officeDocument/2006/relationships" id="257" r:id="R80d9451a24914868"/>
    <p:sldId xmlns:r="http://schemas.openxmlformats.org/officeDocument/2006/relationships" id="258" r:id="Rc61f7600c9574674"/>
    <p:sldId xmlns:r="http://schemas.openxmlformats.org/officeDocument/2006/relationships" id="259" r:id="Rbc36aedb4e574cb1"/>
    <p:sldId xmlns:r="http://schemas.openxmlformats.org/officeDocument/2006/relationships" id="260" r:id="R27e8bbf38d9741fa"/>
    <p:sldId xmlns:r="http://schemas.openxmlformats.org/officeDocument/2006/relationships" id="261" r:id="R1e3f2c7417f04711"/>
    <p:sldId xmlns:r="http://schemas.openxmlformats.org/officeDocument/2006/relationships" id="262" r:id="R6d0a1fd3410146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0e0f77f13c419d" /><Relationship Type="http://schemas.openxmlformats.org/officeDocument/2006/relationships/slide" Target="/ppt/slides/slide1.xml" Id="R5de5f567e8d14507" /><Relationship Type="http://schemas.openxmlformats.org/officeDocument/2006/relationships/slide" Target="/ppt/slides/slide2.xml" Id="R80d9451a24914868" /><Relationship Type="http://schemas.openxmlformats.org/officeDocument/2006/relationships/slide" Target="/ppt/slides/slide3.xml" Id="Rc61f7600c9574674" /><Relationship Type="http://schemas.openxmlformats.org/officeDocument/2006/relationships/slide" Target="/ppt/slides/slide4.xml" Id="Rbc36aedb4e574cb1" /><Relationship Type="http://schemas.openxmlformats.org/officeDocument/2006/relationships/slide" Target="/ppt/slides/slide5.xml" Id="R27e8bbf38d9741fa" /><Relationship Type="http://schemas.openxmlformats.org/officeDocument/2006/relationships/slide" Target="/ppt/slides/slide6.xml" Id="R1e3f2c7417f04711" /><Relationship Type="http://schemas.openxmlformats.org/officeDocument/2006/relationships/slide" Target="/ppt/slides/slide7.xml" Id="R6d0a1fd3410146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862799c4c944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e302c7819452c" /><Relationship Type="http://schemas.openxmlformats.org/officeDocument/2006/relationships/theme" Target="/ppt/slideMasters/theme/theme1.xml" Id="R37a400d45aa646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4e302c781945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1a1391d9542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1ca22422549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3d16dbdc24b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9941eddd249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8b65485aa4f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20840bec342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a5ed3402f41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TØNSBERG FRESH 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FRESH 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TØNSBERG FRESH FOOD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FRESH 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FRESH 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FRESH 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13 197 380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368 162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−404 369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1 581 679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FRESH 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KATANALP ERSIN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FRESH 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3110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gokhan.koz@gmail.com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925 305 839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FRESH FOOD AS</a:t>
            </a:r>
          </a:p>
        </p:txBody>
      </p:sp>
    </p:spTree>
  </p:cSld>
  <p:clrMapOvr>
    <a:masterClrMapping xmlns:a="http://schemas.openxmlformats.org/drawingml/2006/main"/>
  </p:clrMapOvr>
</p:sld>
</file>