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25f0aa7fab4c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4e29b3a50842de"/>
  </p:sldMasterIdLst>
  <p:sldIdLst>
    <p:sldId xmlns:r="http://schemas.openxmlformats.org/officeDocument/2006/relationships" id="256" r:id="R1cea4e438b60431a"/>
    <p:sldId xmlns:r="http://schemas.openxmlformats.org/officeDocument/2006/relationships" id="257" r:id="R7c31999f96fa4657"/>
    <p:sldId xmlns:r="http://schemas.openxmlformats.org/officeDocument/2006/relationships" id="258" r:id="R3a4ec90fb6e94ce0"/>
    <p:sldId xmlns:r="http://schemas.openxmlformats.org/officeDocument/2006/relationships" id="259" r:id="R0b579d4483634108"/>
    <p:sldId xmlns:r="http://schemas.openxmlformats.org/officeDocument/2006/relationships" id="260" r:id="R5de71d68a8114691"/>
    <p:sldId xmlns:r="http://schemas.openxmlformats.org/officeDocument/2006/relationships" id="261" r:id="R175e9dca42d54971"/>
    <p:sldId xmlns:r="http://schemas.openxmlformats.org/officeDocument/2006/relationships" id="262" r:id="Rf4ae548cae1444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4e29b3a50842de" /><Relationship Type="http://schemas.openxmlformats.org/officeDocument/2006/relationships/slide" Target="/ppt/slides/slide1.xml" Id="R1cea4e438b60431a" /><Relationship Type="http://schemas.openxmlformats.org/officeDocument/2006/relationships/slide" Target="/ppt/slides/slide2.xml" Id="R7c31999f96fa4657" /><Relationship Type="http://schemas.openxmlformats.org/officeDocument/2006/relationships/slide" Target="/ppt/slides/slide3.xml" Id="R3a4ec90fb6e94ce0" /><Relationship Type="http://schemas.openxmlformats.org/officeDocument/2006/relationships/slide" Target="/ppt/slides/slide4.xml" Id="R0b579d4483634108" /><Relationship Type="http://schemas.openxmlformats.org/officeDocument/2006/relationships/slide" Target="/ppt/slides/slide5.xml" Id="R5de71d68a8114691" /><Relationship Type="http://schemas.openxmlformats.org/officeDocument/2006/relationships/slide" Target="/ppt/slides/slide6.xml" Id="R175e9dca42d54971" /><Relationship Type="http://schemas.openxmlformats.org/officeDocument/2006/relationships/slide" Target="/ppt/slides/slide7.xml" Id="Rf4ae548cae1444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53542b4b4649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f97c6bcb14591" /><Relationship Type="http://schemas.openxmlformats.org/officeDocument/2006/relationships/theme" Target="/ppt/slideMasters/theme/theme1.xml" Id="R8d62d1b74a4f4f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0f97c6bcb145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0f0e2ca6245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07282ddd345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edeed51254c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7027419df41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5ce5b282048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73eeebe7f44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44dce22df47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RØYDALEN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RØYDALEN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JOHN PEDER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Otterslandveien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4849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925 302 244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