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7f77152ff0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4e4b64d0464236"/>
  </p:sldMasterIdLst>
  <p:sldIdLst>
    <p:sldId xmlns:r="http://schemas.openxmlformats.org/officeDocument/2006/relationships" id="256" r:id="R5921f6208d6e49d4"/>
    <p:sldId xmlns:r="http://schemas.openxmlformats.org/officeDocument/2006/relationships" id="257" r:id="R532f67ad0bf04956"/>
    <p:sldId xmlns:r="http://schemas.openxmlformats.org/officeDocument/2006/relationships" id="258" r:id="R60615efe9e494e01"/>
    <p:sldId xmlns:r="http://schemas.openxmlformats.org/officeDocument/2006/relationships" id="259" r:id="Rd062d23aa5444696"/>
    <p:sldId xmlns:r="http://schemas.openxmlformats.org/officeDocument/2006/relationships" id="260" r:id="R2435edd8ba084af3"/>
    <p:sldId xmlns:r="http://schemas.openxmlformats.org/officeDocument/2006/relationships" id="261" r:id="R45ab78cfa3d34e42"/>
    <p:sldId xmlns:r="http://schemas.openxmlformats.org/officeDocument/2006/relationships" id="262" r:id="R086e942b86cd42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e4b64d0464236" /><Relationship Type="http://schemas.openxmlformats.org/officeDocument/2006/relationships/slide" Target="/ppt/slides/slide1.xml" Id="R5921f6208d6e49d4" /><Relationship Type="http://schemas.openxmlformats.org/officeDocument/2006/relationships/slide" Target="/ppt/slides/slide2.xml" Id="R532f67ad0bf04956" /><Relationship Type="http://schemas.openxmlformats.org/officeDocument/2006/relationships/slide" Target="/ppt/slides/slide3.xml" Id="R60615efe9e494e01" /><Relationship Type="http://schemas.openxmlformats.org/officeDocument/2006/relationships/slide" Target="/ppt/slides/slide4.xml" Id="Rd062d23aa5444696" /><Relationship Type="http://schemas.openxmlformats.org/officeDocument/2006/relationships/slide" Target="/ppt/slides/slide5.xml" Id="R2435edd8ba084af3" /><Relationship Type="http://schemas.openxmlformats.org/officeDocument/2006/relationships/slide" Target="/ppt/slides/slide6.xml" Id="R45ab78cfa3d34e42" /><Relationship Type="http://schemas.openxmlformats.org/officeDocument/2006/relationships/slide" Target="/ppt/slides/slide7.xml" Id="R086e942b86cd42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0a629b4e249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226f470d24ca2" /><Relationship Type="http://schemas.openxmlformats.org/officeDocument/2006/relationships/theme" Target="/ppt/slideMasters/theme/theme1.xml" Id="R80c642f610f1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0226f470d2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5298ae906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c6908700d48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33c6cb2314b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5380672b7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f694c07c341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b108355d74e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f6eca9b9247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