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42edf15ba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426d355074641"/>
  </p:sldMasterIdLst>
  <p:sldIdLst>
    <p:sldId xmlns:r="http://schemas.openxmlformats.org/officeDocument/2006/relationships" id="256" r:id="R4bd18e3d225e453a"/>
    <p:sldId xmlns:r="http://schemas.openxmlformats.org/officeDocument/2006/relationships" id="257" r:id="Ra6aada4c92a94cd8"/>
    <p:sldId xmlns:r="http://schemas.openxmlformats.org/officeDocument/2006/relationships" id="258" r:id="R75d0219f52e94cf8"/>
    <p:sldId xmlns:r="http://schemas.openxmlformats.org/officeDocument/2006/relationships" id="259" r:id="R467fc2f2ce5e409e"/>
    <p:sldId xmlns:r="http://schemas.openxmlformats.org/officeDocument/2006/relationships" id="260" r:id="R30e7f1c9b74b4380"/>
    <p:sldId xmlns:r="http://schemas.openxmlformats.org/officeDocument/2006/relationships" id="261" r:id="Red08804e9c41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426d355074641" /><Relationship Type="http://schemas.openxmlformats.org/officeDocument/2006/relationships/slide" Target="/ppt/slides/slide1.xml" Id="R4bd18e3d225e453a" /><Relationship Type="http://schemas.openxmlformats.org/officeDocument/2006/relationships/slide" Target="/ppt/slides/slide2.xml" Id="Ra6aada4c92a94cd8" /><Relationship Type="http://schemas.openxmlformats.org/officeDocument/2006/relationships/slide" Target="/ppt/slides/slide3.xml" Id="R75d0219f52e94cf8" /><Relationship Type="http://schemas.openxmlformats.org/officeDocument/2006/relationships/slide" Target="/ppt/slides/slide4.xml" Id="R467fc2f2ce5e409e" /><Relationship Type="http://schemas.openxmlformats.org/officeDocument/2006/relationships/slide" Target="/ppt/slides/slide5.xml" Id="R30e7f1c9b74b4380" /><Relationship Type="http://schemas.openxmlformats.org/officeDocument/2006/relationships/slide" Target="/ppt/slides/slide6.xml" Id="Red08804e9c41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9a6ac09f2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9387db8d04496" /><Relationship Type="http://schemas.openxmlformats.org/officeDocument/2006/relationships/theme" Target="/ppt/slideMasters/theme/theme1.xml" Id="R11283f722474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9387db8d0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b8f62991c41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915fe4b1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6daba3f76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9dde98a21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d6485743b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0239129b7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