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998e17d91a41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2587d0c2c44d30"/>
  </p:sldMasterIdLst>
  <p:sldIdLst>
    <p:sldId xmlns:r="http://schemas.openxmlformats.org/officeDocument/2006/relationships" id="256" r:id="R4348587140b6406f"/>
    <p:sldId xmlns:r="http://schemas.openxmlformats.org/officeDocument/2006/relationships" id="257" r:id="Re23313ec65e14edb"/>
    <p:sldId xmlns:r="http://schemas.openxmlformats.org/officeDocument/2006/relationships" id="258" r:id="Rcd82eab721804a36"/>
    <p:sldId xmlns:r="http://schemas.openxmlformats.org/officeDocument/2006/relationships" id="259" r:id="R440d308cd33248d2"/>
    <p:sldId xmlns:r="http://schemas.openxmlformats.org/officeDocument/2006/relationships" id="260" r:id="R4a88a5acd9154121"/>
    <p:sldId xmlns:r="http://schemas.openxmlformats.org/officeDocument/2006/relationships" id="261" r:id="R0beba8a21242497f"/>
    <p:sldId xmlns:r="http://schemas.openxmlformats.org/officeDocument/2006/relationships" id="262" r:id="Rd39ccc011c4d46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2587d0c2c44d30" /><Relationship Type="http://schemas.openxmlformats.org/officeDocument/2006/relationships/slide" Target="/ppt/slides/slide1.xml" Id="R4348587140b6406f" /><Relationship Type="http://schemas.openxmlformats.org/officeDocument/2006/relationships/slide" Target="/ppt/slides/slide2.xml" Id="Re23313ec65e14edb" /><Relationship Type="http://schemas.openxmlformats.org/officeDocument/2006/relationships/slide" Target="/ppt/slides/slide3.xml" Id="Rcd82eab721804a36" /><Relationship Type="http://schemas.openxmlformats.org/officeDocument/2006/relationships/slide" Target="/ppt/slides/slide4.xml" Id="R440d308cd33248d2" /><Relationship Type="http://schemas.openxmlformats.org/officeDocument/2006/relationships/slide" Target="/ppt/slides/slide5.xml" Id="R4a88a5acd9154121" /><Relationship Type="http://schemas.openxmlformats.org/officeDocument/2006/relationships/slide" Target="/ppt/slides/slide6.xml" Id="R0beba8a21242497f" /><Relationship Type="http://schemas.openxmlformats.org/officeDocument/2006/relationships/slide" Target="/ppt/slides/slide7.xml" Id="Rd39ccc011c4d46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923a2cb1048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66c0e40fb4f38" /><Relationship Type="http://schemas.openxmlformats.org/officeDocument/2006/relationships/theme" Target="/ppt/slideMasters/theme/theme1.xml" Id="R136ee3276c2948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566c0e40fb4f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f4fd360c448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44aaf9dcd47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bbed9b2284a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75d7ba1dd49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f69b7ea1d46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9974eeb5349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d98badf6047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JOTE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JOTE HOLDING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−133 335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204 927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205 461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BREMSKAU KJELL-TORODD 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Sjoarreset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925 200 980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JOTE HOLDING AS</a:t>
            </a:r>
          </a:p>
        </p:txBody>
      </p:sp>
    </p:spTree>
  </p:cSld>
  <p:clrMapOvr>
    <a:masterClrMapping xmlns:a="http://schemas.openxmlformats.org/drawingml/2006/main"/>
  </p:clrMapOvr>
</p:sld>
</file>