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761049d2c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db90633ae24b8a"/>
  </p:sldMasterIdLst>
  <p:sldIdLst>
    <p:sldId xmlns:r="http://schemas.openxmlformats.org/officeDocument/2006/relationships" id="256" r:id="Ra69cf528f5e94b49"/>
    <p:sldId xmlns:r="http://schemas.openxmlformats.org/officeDocument/2006/relationships" id="257" r:id="Rabec9b45017448b1"/>
    <p:sldId xmlns:r="http://schemas.openxmlformats.org/officeDocument/2006/relationships" id="258" r:id="Rf1023788331943e6"/>
    <p:sldId xmlns:r="http://schemas.openxmlformats.org/officeDocument/2006/relationships" id="259" r:id="Rb9f6fb8498724d36"/>
    <p:sldId xmlns:r="http://schemas.openxmlformats.org/officeDocument/2006/relationships" id="260" r:id="Re8676b855af74459"/>
    <p:sldId xmlns:r="http://schemas.openxmlformats.org/officeDocument/2006/relationships" id="261" r:id="R9fef6937d10b4a2b"/>
    <p:sldId xmlns:r="http://schemas.openxmlformats.org/officeDocument/2006/relationships" id="262" r:id="R979539e08c3c43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b90633ae24b8a" /><Relationship Type="http://schemas.openxmlformats.org/officeDocument/2006/relationships/slide" Target="/ppt/slides/slide1.xml" Id="Ra69cf528f5e94b49" /><Relationship Type="http://schemas.openxmlformats.org/officeDocument/2006/relationships/slide" Target="/ppt/slides/slide2.xml" Id="Rabec9b45017448b1" /><Relationship Type="http://schemas.openxmlformats.org/officeDocument/2006/relationships/slide" Target="/ppt/slides/slide3.xml" Id="Rf1023788331943e6" /><Relationship Type="http://schemas.openxmlformats.org/officeDocument/2006/relationships/slide" Target="/ppt/slides/slide4.xml" Id="Rb9f6fb8498724d36" /><Relationship Type="http://schemas.openxmlformats.org/officeDocument/2006/relationships/slide" Target="/ppt/slides/slide5.xml" Id="Re8676b855af74459" /><Relationship Type="http://schemas.openxmlformats.org/officeDocument/2006/relationships/slide" Target="/ppt/slides/slide6.xml" Id="R9fef6937d10b4a2b" /><Relationship Type="http://schemas.openxmlformats.org/officeDocument/2006/relationships/slide" Target="/ppt/slides/slide7.xml" Id="R979539e08c3c43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374b15f0e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ee21829e44ab8" /><Relationship Type="http://schemas.openxmlformats.org/officeDocument/2006/relationships/theme" Target="/ppt/slideMasters/theme/theme1.xml" Id="Rdf006fd08c4f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ee21829e4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f00f243f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839ac3f84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8c66e339547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f1ece650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ea1bc252c43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881c0b5be49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27f5798e847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ABISCO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ABISCO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2 844 174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47 361 075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53 659 353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BABISCO AS  –  49,7 %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CARACO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VEDFOS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VINDKAST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BABISCO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AB Fossum, Harbitzalléen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925 130 656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