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4383e55a3e41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4414e67bac4121"/>
  </p:sldMasterIdLst>
  <p:sldIdLst>
    <p:sldId xmlns:r="http://schemas.openxmlformats.org/officeDocument/2006/relationships" id="256" r:id="R17c1f7527c804039"/>
    <p:sldId xmlns:r="http://schemas.openxmlformats.org/officeDocument/2006/relationships" id="257" r:id="Rfd92398140984560"/>
    <p:sldId xmlns:r="http://schemas.openxmlformats.org/officeDocument/2006/relationships" id="258" r:id="R3086e25988b84535"/>
    <p:sldId xmlns:r="http://schemas.openxmlformats.org/officeDocument/2006/relationships" id="259" r:id="R3ff556f7bc0243b2"/>
    <p:sldId xmlns:r="http://schemas.openxmlformats.org/officeDocument/2006/relationships" id="260" r:id="R5028f84243c449b1"/>
    <p:sldId xmlns:r="http://schemas.openxmlformats.org/officeDocument/2006/relationships" id="261" r:id="Rcacb9c523c8b44dc"/>
    <p:sldId xmlns:r="http://schemas.openxmlformats.org/officeDocument/2006/relationships" id="262" r:id="R3794e1279dd646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414e67bac4121" /><Relationship Type="http://schemas.openxmlformats.org/officeDocument/2006/relationships/slide" Target="/ppt/slides/slide1.xml" Id="R17c1f7527c804039" /><Relationship Type="http://schemas.openxmlformats.org/officeDocument/2006/relationships/slide" Target="/ppt/slides/slide2.xml" Id="Rfd92398140984560" /><Relationship Type="http://schemas.openxmlformats.org/officeDocument/2006/relationships/slide" Target="/ppt/slides/slide3.xml" Id="R3086e25988b84535" /><Relationship Type="http://schemas.openxmlformats.org/officeDocument/2006/relationships/slide" Target="/ppt/slides/slide4.xml" Id="R3ff556f7bc0243b2" /><Relationship Type="http://schemas.openxmlformats.org/officeDocument/2006/relationships/slide" Target="/ppt/slides/slide5.xml" Id="R5028f84243c449b1" /><Relationship Type="http://schemas.openxmlformats.org/officeDocument/2006/relationships/slide" Target="/ppt/slides/slide6.xml" Id="Rcacb9c523c8b44dc" /><Relationship Type="http://schemas.openxmlformats.org/officeDocument/2006/relationships/slide" Target="/ppt/slides/slide7.xml" Id="R3794e1279dd646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c8c3d0d714e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b9e282eca4c72" /><Relationship Type="http://schemas.openxmlformats.org/officeDocument/2006/relationships/theme" Target="/ppt/slideMasters/theme/theme1.xml" Id="R98e16486d8b4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7b9e282eca4c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2c2a7d3834e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c995af4c44c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851c786b546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0805ba0a74f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676fcb2d04f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84e2f03f84e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40a6c9b5548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