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fc8d0e0fb146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d44021790445f5"/>
  </p:sldMasterIdLst>
  <p:sldIdLst>
    <p:sldId xmlns:r="http://schemas.openxmlformats.org/officeDocument/2006/relationships" id="256" r:id="Re8e9388d6d0b4a1e"/>
    <p:sldId xmlns:r="http://schemas.openxmlformats.org/officeDocument/2006/relationships" id="257" r:id="R9c20124b67cd45ef"/>
    <p:sldId xmlns:r="http://schemas.openxmlformats.org/officeDocument/2006/relationships" id="258" r:id="R6047408c4d2a4de1"/>
    <p:sldId xmlns:r="http://schemas.openxmlformats.org/officeDocument/2006/relationships" id="259" r:id="R7e525dab271f44a3"/>
    <p:sldId xmlns:r="http://schemas.openxmlformats.org/officeDocument/2006/relationships" id="260" r:id="R30ecb1a03dcd40df"/>
    <p:sldId xmlns:r="http://schemas.openxmlformats.org/officeDocument/2006/relationships" id="261" r:id="R0cab5d851a1e4504"/>
    <p:sldId xmlns:r="http://schemas.openxmlformats.org/officeDocument/2006/relationships" id="262" r:id="R9b4d68174b90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d44021790445f5" /><Relationship Type="http://schemas.openxmlformats.org/officeDocument/2006/relationships/slide" Target="/ppt/slides/slide1.xml" Id="Re8e9388d6d0b4a1e" /><Relationship Type="http://schemas.openxmlformats.org/officeDocument/2006/relationships/slide" Target="/ppt/slides/slide2.xml" Id="R9c20124b67cd45ef" /><Relationship Type="http://schemas.openxmlformats.org/officeDocument/2006/relationships/slide" Target="/ppt/slides/slide3.xml" Id="R6047408c4d2a4de1" /><Relationship Type="http://schemas.openxmlformats.org/officeDocument/2006/relationships/slide" Target="/ppt/slides/slide4.xml" Id="R7e525dab271f44a3" /><Relationship Type="http://schemas.openxmlformats.org/officeDocument/2006/relationships/slide" Target="/ppt/slides/slide5.xml" Id="R30ecb1a03dcd40df" /><Relationship Type="http://schemas.openxmlformats.org/officeDocument/2006/relationships/slide" Target="/ppt/slides/slide6.xml" Id="R0cab5d851a1e4504" /><Relationship Type="http://schemas.openxmlformats.org/officeDocument/2006/relationships/slide" Target="/ppt/slides/slide7.xml" Id="R9b4d68174b90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98d34174f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33cf7da2c451d" /><Relationship Type="http://schemas.openxmlformats.org/officeDocument/2006/relationships/theme" Target="/ppt/slideMasters/theme/theme1.xml" Id="R4880f5f5ef4348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033cf7da2c45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9e40abc9348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e4b616a3144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86eb870f747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0c56044f042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b58d1251147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4bdd500334b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736e679d14f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R.A HOLDING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547 049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3 861 766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7 212 611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Andersen, Hamangskogen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