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49530e9db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bf78dea0643ed"/>
  </p:sldMasterIdLst>
  <p:sldIdLst>
    <p:sldId xmlns:r="http://schemas.openxmlformats.org/officeDocument/2006/relationships" id="256" r:id="R80adbb11822e4b56"/>
    <p:sldId xmlns:r="http://schemas.openxmlformats.org/officeDocument/2006/relationships" id="257" r:id="Re2ae2ac86c3745bc"/>
    <p:sldId xmlns:r="http://schemas.openxmlformats.org/officeDocument/2006/relationships" id="258" r:id="R2b1bf12aeb5c4639"/>
    <p:sldId xmlns:r="http://schemas.openxmlformats.org/officeDocument/2006/relationships" id="259" r:id="R58a8cc4e7d344011"/>
    <p:sldId xmlns:r="http://schemas.openxmlformats.org/officeDocument/2006/relationships" id="260" r:id="R979c97e75ae64679"/>
    <p:sldId xmlns:r="http://schemas.openxmlformats.org/officeDocument/2006/relationships" id="261" r:id="Rf45684adfa7f4bdc"/>
    <p:sldId xmlns:r="http://schemas.openxmlformats.org/officeDocument/2006/relationships" id="262" r:id="R04b76035e634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bf78dea0643ed" /><Relationship Type="http://schemas.openxmlformats.org/officeDocument/2006/relationships/slide" Target="/ppt/slides/slide1.xml" Id="R80adbb11822e4b56" /><Relationship Type="http://schemas.openxmlformats.org/officeDocument/2006/relationships/slide" Target="/ppt/slides/slide2.xml" Id="Re2ae2ac86c3745bc" /><Relationship Type="http://schemas.openxmlformats.org/officeDocument/2006/relationships/slide" Target="/ppt/slides/slide3.xml" Id="R2b1bf12aeb5c4639" /><Relationship Type="http://schemas.openxmlformats.org/officeDocument/2006/relationships/slide" Target="/ppt/slides/slide4.xml" Id="R58a8cc4e7d344011" /><Relationship Type="http://schemas.openxmlformats.org/officeDocument/2006/relationships/slide" Target="/ppt/slides/slide5.xml" Id="R979c97e75ae64679" /><Relationship Type="http://schemas.openxmlformats.org/officeDocument/2006/relationships/slide" Target="/ppt/slides/slide6.xml" Id="Rf45684adfa7f4bdc" /><Relationship Type="http://schemas.openxmlformats.org/officeDocument/2006/relationships/slide" Target="/ppt/slides/slide7.xml" Id="R04b76035e634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59e757f3949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11eee4d4f42bd" /><Relationship Type="http://schemas.openxmlformats.org/officeDocument/2006/relationships/theme" Target="/ppt/slideMasters/theme/theme1.xml" Id="R1b9988363a76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11eee4d4f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1ddbca8e9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510ad22b7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87566dccd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92c06097c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a4b7bdbe3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c79d9bf6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6d3755eb1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HAALAND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EIENDOM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4 521 784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37 277 899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39 825 848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FAMILIEHOLDING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HAALAND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HAALAND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THAA HOLDING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Høyenhallveien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