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8c92693aeb4f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972cc714564ca2"/>
  </p:sldMasterIdLst>
  <p:sldIdLst>
    <p:sldId xmlns:r="http://schemas.openxmlformats.org/officeDocument/2006/relationships" id="256" r:id="R9f61652b82e249ef"/>
    <p:sldId xmlns:r="http://schemas.openxmlformats.org/officeDocument/2006/relationships" id="257" r:id="Rae8778c4db894d26"/>
    <p:sldId xmlns:r="http://schemas.openxmlformats.org/officeDocument/2006/relationships" id="258" r:id="R880a628b77c8438e"/>
    <p:sldId xmlns:r="http://schemas.openxmlformats.org/officeDocument/2006/relationships" id="259" r:id="R5ed6380f4255452e"/>
    <p:sldId xmlns:r="http://schemas.openxmlformats.org/officeDocument/2006/relationships" id="260" r:id="R4da903c5c14c4802"/>
    <p:sldId xmlns:r="http://schemas.openxmlformats.org/officeDocument/2006/relationships" id="261" r:id="R084dc295b0384f73"/>
    <p:sldId xmlns:r="http://schemas.openxmlformats.org/officeDocument/2006/relationships" id="262" r:id="Ra9a440626cc343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72cc714564ca2" /><Relationship Type="http://schemas.openxmlformats.org/officeDocument/2006/relationships/slide" Target="/ppt/slides/slide1.xml" Id="R9f61652b82e249ef" /><Relationship Type="http://schemas.openxmlformats.org/officeDocument/2006/relationships/slide" Target="/ppt/slides/slide2.xml" Id="Rae8778c4db894d26" /><Relationship Type="http://schemas.openxmlformats.org/officeDocument/2006/relationships/slide" Target="/ppt/slides/slide3.xml" Id="R880a628b77c8438e" /><Relationship Type="http://schemas.openxmlformats.org/officeDocument/2006/relationships/slide" Target="/ppt/slides/slide4.xml" Id="R5ed6380f4255452e" /><Relationship Type="http://schemas.openxmlformats.org/officeDocument/2006/relationships/slide" Target="/ppt/slides/slide5.xml" Id="R4da903c5c14c4802" /><Relationship Type="http://schemas.openxmlformats.org/officeDocument/2006/relationships/slide" Target="/ppt/slides/slide6.xml" Id="R084dc295b0384f73" /><Relationship Type="http://schemas.openxmlformats.org/officeDocument/2006/relationships/slide" Target="/ppt/slides/slide7.xml" Id="Ra9a440626cc343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28e866ad6547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8105aaed94c05" /><Relationship Type="http://schemas.openxmlformats.org/officeDocument/2006/relationships/theme" Target="/ppt/slideMasters/theme/theme1.xml" Id="Rfede437ec7ba4d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98105aaed94c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ef950337040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bfbfecc844c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5cf5427d945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d4c6edbea42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c2bc52d1840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2b150f840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a6ed425a4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EJLIS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231 051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VEEN SILJE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Eiganesveien 95A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925 082 813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EJLIS AS</a:t>
            </a:r>
          </a:p>
        </p:txBody>
      </p:sp>
    </p:spTree>
  </p:cSld>
  <p:clrMapOvr>
    <a:masterClrMapping xmlns:a="http://schemas.openxmlformats.org/drawingml/2006/main"/>
  </p:clrMapOvr>
</p:sld>
</file>