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69def89ae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0f59e269c24ac5"/>
  </p:sldMasterIdLst>
  <p:sldIdLst>
    <p:sldId xmlns:r="http://schemas.openxmlformats.org/officeDocument/2006/relationships" id="256" r:id="Ra71acc44766147c3"/>
    <p:sldId xmlns:r="http://schemas.openxmlformats.org/officeDocument/2006/relationships" id="257" r:id="R304ab4cfc9cf4f09"/>
    <p:sldId xmlns:r="http://schemas.openxmlformats.org/officeDocument/2006/relationships" id="258" r:id="R5fc3c83c51ba4aac"/>
    <p:sldId xmlns:r="http://schemas.openxmlformats.org/officeDocument/2006/relationships" id="259" r:id="R93efb43eb9d64213"/>
    <p:sldId xmlns:r="http://schemas.openxmlformats.org/officeDocument/2006/relationships" id="260" r:id="R88ff9edbbe5f4c1b"/>
    <p:sldId xmlns:r="http://schemas.openxmlformats.org/officeDocument/2006/relationships" id="261" r:id="Rcb89fc25931b46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f59e269c24ac5" /><Relationship Type="http://schemas.openxmlformats.org/officeDocument/2006/relationships/slide" Target="/ppt/slides/slide1.xml" Id="Ra71acc44766147c3" /><Relationship Type="http://schemas.openxmlformats.org/officeDocument/2006/relationships/slide" Target="/ppt/slides/slide2.xml" Id="R304ab4cfc9cf4f09" /><Relationship Type="http://schemas.openxmlformats.org/officeDocument/2006/relationships/slide" Target="/ppt/slides/slide3.xml" Id="R5fc3c83c51ba4aac" /><Relationship Type="http://schemas.openxmlformats.org/officeDocument/2006/relationships/slide" Target="/ppt/slides/slide4.xml" Id="R93efb43eb9d64213" /><Relationship Type="http://schemas.openxmlformats.org/officeDocument/2006/relationships/slide" Target="/ppt/slides/slide5.xml" Id="R88ff9edbbe5f4c1b" /><Relationship Type="http://schemas.openxmlformats.org/officeDocument/2006/relationships/slide" Target="/ppt/slides/slide6.xml" Id="Rcb89fc25931b46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12ff2a5ee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0a2a6b04246ff" /><Relationship Type="http://schemas.openxmlformats.org/officeDocument/2006/relationships/theme" Target="/ppt/slideMasters/theme/theme1.xml" Id="R587fdfa0ce23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0a2a6b042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ee5dfd158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fb0f85cd5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ea9972e5544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923b567c4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678b9c977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fa1717b72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BÆRUMSVEIEN 373-377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373-377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NÆRSENTER UTVIKLING II AS  –  64,9 %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NÆRSENTER UTVIKLING II AS  –  35,1 %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BÆRUMSVEIEN 373-377 AS</a:t>
            </a:r>
          </a:p>
        </p:txBody>
      </p:sp>
    </p:spTree>
  </p:cSld>
  <p:clrMapOvr>
    <a:masterClrMapping xmlns:a="http://schemas.openxmlformats.org/drawingml/2006/main"/>
  </p:clrMapOvr>
</p:sld>
</file>