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6361c1d54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153ab0856746e8"/>
  </p:sldMasterIdLst>
  <p:sldIdLst>
    <p:sldId xmlns:r="http://schemas.openxmlformats.org/officeDocument/2006/relationships" id="256" r:id="R0a794e782e904f98"/>
    <p:sldId xmlns:r="http://schemas.openxmlformats.org/officeDocument/2006/relationships" id="257" r:id="R56153ea4313f4f22"/>
    <p:sldId xmlns:r="http://schemas.openxmlformats.org/officeDocument/2006/relationships" id="258" r:id="R56aafc7b3cb54a5a"/>
    <p:sldId xmlns:r="http://schemas.openxmlformats.org/officeDocument/2006/relationships" id="259" r:id="R86b79242eab3469f"/>
    <p:sldId xmlns:r="http://schemas.openxmlformats.org/officeDocument/2006/relationships" id="260" r:id="R114a555c780746bd"/>
    <p:sldId xmlns:r="http://schemas.openxmlformats.org/officeDocument/2006/relationships" id="261" r:id="R78770f395cce4a19"/>
    <p:sldId xmlns:r="http://schemas.openxmlformats.org/officeDocument/2006/relationships" id="262" r:id="R883038c1b442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53ab0856746e8" /><Relationship Type="http://schemas.openxmlformats.org/officeDocument/2006/relationships/slide" Target="/ppt/slides/slide1.xml" Id="R0a794e782e904f98" /><Relationship Type="http://schemas.openxmlformats.org/officeDocument/2006/relationships/slide" Target="/ppt/slides/slide2.xml" Id="R56153ea4313f4f22" /><Relationship Type="http://schemas.openxmlformats.org/officeDocument/2006/relationships/slide" Target="/ppt/slides/slide3.xml" Id="R56aafc7b3cb54a5a" /><Relationship Type="http://schemas.openxmlformats.org/officeDocument/2006/relationships/slide" Target="/ppt/slides/slide4.xml" Id="R86b79242eab3469f" /><Relationship Type="http://schemas.openxmlformats.org/officeDocument/2006/relationships/slide" Target="/ppt/slides/slide5.xml" Id="R114a555c780746bd" /><Relationship Type="http://schemas.openxmlformats.org/officeDocument/2006/relationships/slide" Target="/ppt/slides/slide6.xml" Id="R78770f395cce4a19" /><Relationship Type="http://schemas.openxmlformats.org/officeDocument/2006/relationships/slide" Target="/ppt/slides/slide7.xml" Id="R883038c1b442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fde3ac13a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421c30903401a" /><Relationship Type="http://schemas.openxmlformats.org/officeDocument/2006/relationships/theme" Target="/ppt/slideMasters/theme/theme1.xml" Id="Re4ec8d91ab5345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421c30903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58e2fb33c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9b17dbde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b850cc751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c0a4acfc7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edb845ebb41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69949fc694b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187813660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BVH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BVH BYGG AS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3 666 311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EIRIK TVEIT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TROND TVEIT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Tveide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925 008 656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