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1766272a4c4f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b4487276fa41c5"/>
  </p:sldMasterIdLst>
  <p:sldIdLst>
    <p:sldId xmlns:r="http://schemas.openxmlformats.org/officeDocument/2006/relationships" id="256" r:id="Rbd0cb4e3b3004baa"/>
    <p:sldId xmlns:r="http://schemas.openxmlformats.org/officeDocument/2006/relationships" id="257" r:id="R7c6edb950c114ff8"/>
    <p:sldId xmlns:r="http://schemas.openxmlformats.org/officeDocument/2006/relationships" id="258" r:id="R77fdcf166c604b5d"/>
    <p:sldId xmlns:r="http://schemas.openxmlformats.org/officeDocument/2006/relationships" id="259" r:id="Red5e8932d8cc4a7e"/>
    <p:sldId xmlns:r="http://schemas.openxmlformats.org/officeDocument/2006/relationships" id="260" r:id="R14b65947ca874a51"/>
    <p:sldId xmlns:r="http://schemas.openxmlformats.org/officeDocument/2006/relationships" id="261" r:id="Rff4c50e7ab2e4d53"/>
    <p:sldId xmlns:r="http://schemas.openxmlformats.org/officeDocument/2006/relationships" id="262" r:id="Rbdc4a9d4fe1a47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b4487276fa41c5" /><Relationship Type="http://schemas.openxmlformats.org/officeDocument/2006/relationships/slide" Target="/ppt/slides/slide1.xml" Id="Rbd0cb4e3b3004baa" /><Relationship Type="http://schemas.openxmlformats.org/officeDocument/2006/relationships/slide" Target="/ppt/slides/slide2.xml" Id="R7c6edb950c114ff8" /><Relationship Type="http://schemas.openxmlformats.org/officeDocument/2006/relationships/slide" Target="/ppt/slides/slide3.xml" Id="R77fdcf166c604b5d" /><Relationship Type="http://schemas.openxmlformats.org/officeDocument/2006/relationships/slide" Target="/ppt/slides/slide4.xml" Id="Red5e8932d8cc4a7e" /><Relationship Type="http://schemas.openxmlformats.org/officeDocument/2006/relationships/slide" Target="/ppt/slides/slide5.xml" Id="R14b65947ca874a51" /><Relationship Type="http://schemas.openxmlformats.org/officeDocument/2006/relationships/slide" Target="/ppt/slides/slide6.xml" Id="Rff4c50e7ab2e4d53" /><Relationship Type="http://schemas.openxmlformats.org/officeDocument/2006/relationships/slide" Target="/ppt/slides/slide7.xml" Id="Rbdc4a9d4fe1a47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5efc4f797c44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8654bdbde4e00" /><Relationship Type="http://schemas.openxmlformats.org/officeDocument/2006/relationships/theme" Target="/ppt/slideMasters/theme/theme1.xml" Id="R442f76e91dd646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18654bdbde4e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ef14af0f44f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2dc64e6d645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5f6754e4544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6f11e53bb4c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96b0459f146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68133f1024d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1b721fc064c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SOLUND FISK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SOLUND FISK AS ble etablert [år] og holder til i Hardbakke.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2 713 832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−151 945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−185 662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−578 585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290 183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LAMBRECHTS ROALD LEON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STOREVIK LARS TERJE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Daløyvegen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6924 Hardbakke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924 977 310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SOLUND FISK AS</a:t>
            </a:r>
          </a:p>
        </p:txBody>
      </p:sp>
    </p:spTree>
  </p:cSld>
  <p:clrMapOvr>
    <a:masterClrMapping xmlns:a="http://schemas.openxmlformats.org/drawingml/2006/main"/>
  </p:clrMapOvr>
</p:sld>
</file>