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721e44e33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614713455542be"/>
  </p:sldMasterIdLst>
  <p:sldIdLst>
    <p:sldId xmlns:r="http://schemas.openxmlformats.org/officeDocument/2006/relationships" id="256" r:id="Rd12987c8efd349b5"/>
    <p:sldId xmlns:r="http://schemas.openxmlformats.org/officeDocument/2006/relationships" id="257" r:id="Rb47737a180404e83"/>
    <p:sldId xmlns:r="http://schemas.openxmlformats.org/officeDocument/2006/relationships" id="258" r:id="R0e8709dd69a8477f"/>
    <p:sldId xmlns:r="http://schemas.openxmlformats.org/officeDocument/2006/relationships" id="259" r:id="Rb47c3e0953614c55"/>
    <p:sldId xmlns:r="http://schemas.openxmlformats.org/officeDocument/2006/relationships" id="260" r:id="R2acd36274f73484d"/>
    <p:sldId xmlns:r="http://schemas.openxmlformats.org/officeDocument/2006/relationships" id="261" r:id="R68e23ad99750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14713455542be" /><Relationship Type="http://schemas.openxmlformats.org/officeDocument/2006/relationships/slide" Target="/ppt/slides/slide1.xml" Id="Rd12987c8efd349b5" /><Relationship Type="http://schemas.openxmlformats.org/officeDocument/2006/relationships/slide" Target="/ppt/slides/slide2.xml" Id="Rb47737a180404e83" /><Relationship Type="http://schemas.openxmlformats.org/officeDocument/2006/relationships/slide" Target="/ppt/slides/slide3.xml" Id="R0e8709dd69a8477f" /><Relationship Type="http://schemas.openxmlformats.org/officeDocument/2006/relationships/slide" Target="/ppt/slides/slide4.xml" Id="Rb47c3e0953614c55" /><Relationship Type="http://schemas.openxmlformats.org/officeDocument/2006/relationships/slide" Target="/ppt/slides/slide5.xml" Id="R2acd36274f73484d" /><Relationship Type="http://schemas.openxmlformats.org/officeDocument/2006/relationships/slide" Target="/ppt/slides/slide6.xml" Id="R68e23ad99750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d150728e0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78f9c64a7419c" /><Relationship Type="http://schemas.openxmlformats.org/officeDocument/2006/relationships/theme" Target="/ppt/slideMasters/theme/theme1.xml" Id="R5f2e454b3d10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78f9c64a7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6909f1e5441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7f26cd62f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f4599423e4d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9a412041b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873137086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da1ca4a7d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